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72" r:id="rId5"/>
    <p:sldId id="259" r:id="rId6"/>
    <p:sldId id="278" r:id="rId7"/>
    <p:sldId id="262" r:id="rId8"/>
    <p:sldId id="263" r:id="rId9"/>
    <p:sldId id="264" r:id="rId10"/>
    <p:sldId id="283" r:id="rId11"/>
    <p:sldId id="292" r:id="rId12"/>
    <p:sldId id="268" r:id="rId13"/>
    <p:sldId id="284" r:id="rId14"/>
    <p:sldId id="267" r:id="rId15"/>
    <p:sldId id="282" r:id="rId16"/>
    <p:sldId id="295" r:id="rId17"/>
    <p:sldId id="280" r:id="rId18"/>
    <p:sldId id="290" r:id="rId19"/>
    <p:sldId id="285" r:id="rId20"/>
    <p:sldId id="291" r:id="rId21"/>
    <p:sldId id="286" r:id="rId22"/>
    <p:sldId id="293" r:id="rId23"/>
    <p:sldId id="287" r:id="rId24"/>
    <p:sldId id="294" r:id="rId25"/>
    <p:sldId id="288" r:id="rId26"/>
    <p:sldId id="289" r:id="rId27"/>
    <p:sldId id="281"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36A58"/>
    <a:srgbClr val="505A47"/>
    <a:srgbClr val="D1D8B7"/>
    <a:srgbClr val="A09D79"/>
    <a:srgbClr val="AD5C4D"/>
    <a:srgbClr val="543E35"/>
    <a:srgbClr val="637700"/>
    <a:srgbClr val="FFF4ED"/>
    <a:srgbClr val="5E6A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D5ABB26-0587-4C30-8999-92F81FD0307C}">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82" autoAdjust="0"/>
  </p:normalViewPr>
  <p:slideViewPr>
    <p:cSldViewPr snapToGrid="0">
      <p:cViewPr varScale="1">
        <p:scale>
          <a:sx n="77" d="100"/>
          <a:sy n="77" d="100"/>
        </p:scale>
        <p:origin x="54" y="78"/>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sorterViewPr>
    <p:cViewPr>
      <p:scale>
        <a:sx n="100" d="100"/>
        <a:sy n="100" d="100"/>
      </p:scale>
      <p:origin x="0" y="0"/>
    </p:cViewPr>
  </p:sorterViewPr>
  <p:notesViewPr>
    <p:cSldViewPr snapToGrid="0">
      <p:cViewPr varScale="1">
        <p:scale>
          <a:sx n="65" d="100"/>
          <a:sy n="65" d="100"/>
        </p:scale>
        <p:origin x="3082" y="3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8/10/relationships/authors" Targe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10/24/2023</a:t>
            </a:fld>
            <a:endParaRPr lang="en-US" dirty="0"/>
          </a:p>
        </p:txBody>
      </p:sp>
      <p:sp>
        <p:nvSpPr>
          <p:cNvPr id="4" name="Footer Placeholder 3">
            <a:extLst>
              <a:ext uri="{FF2B5EF4-FFF2-40B4-BE49-F238E27FC236}">
                <a16:creationId xmlns:a16="http://schemas.microsoft.com/office/drawing/2014/main" xmlns=""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png>
</file>

<file path=ppt/media/image3.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10/24/2023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a:t>
            </a:fld>
            <a:endParaRPr lang="en-US" noProof="0" dirty="0"/>
          </a:p>
        </p:txBody>
      </p:sp>
    </p:spTree>
    <p:extLst>
      <p:ext uri="{BB962C8B-B14F-4D97-AF65-F5344CB8AC3E}">
        <p14:creationId xmlns:p14="http://schemas.microsoft.com/office/powerpoint/2010/main" val="3433321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9</a:t>
            </a:fld>
            <a:endParaRPr lang="en-US" dirty="0"/>
          </a:p>
        </p:txBody>
      </p:sp>
    </p:spTree>
    <p:extLst>
      <p:ext uri="{BB962C8B-B14F-4D97-AF65-F5344CB8AC3E}">
        <p14:creationId xmlns:p14="http://schemas.microsoft.com/office/powerpoint/2010/main" val="3150707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11</a:t>
            </a:fld>
            <a:endParaRPr lang="en-US" dirty="0"/>
          </a:p>
        </p:txBody>
      </p:sp>
    </p:spTree>
    <p:extLst>
      <p:ext uri="{BB962C8B-B14F-4D97-AF65-F5344CB8AC3E}">
        <p14:creationId xmlns:p14="http://schemas.microsoft.com/office/powerpoint/2010/main" val="3277221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xmlns="" id="{4D792B1F-855B-FC83-1023-94C0976E9848}"/>
              </a:ext>
              <a:ext uri="{C183D7F6-B498-43B3-948B-1728B52AA6E4}">
                <adec:decorative xmlns:adec="http://schemas.microsoft.com/office/drawing/2017/decorative" xmlns="" val="1"/>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xmlns="" id="{EF359D7C-AC03-77FE-CA1D-B96B46B08D16}"/>
              </a:ext>
              <a:ext uri="{C183D7F6-B498-43B3-948B-1728B52AA6E4}">
                <adec:decorative xmlns:adec="http://schemas.microsoft.com/office/drawing/2017/decorative" xmlns="" val="1"/>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xmlns="" id="{C9AA487F-3729-4692-1A21-35558A2D840B}"/>
              </a:ext>
              <a:ext uri="{C183D7F6-B498-43B3-948B-1728B52AA6E4}">
                <adec:decorative xmlns:adec="http://schemas.microsoft.com/office/drawing/2017/decorative" xmlns="" val="1"/>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xmlns="" id="{84B8E19A-569B-855B-EBF8-C02F2998ABC8}"/>
              </a:ext>
              <a:ext uri="{C183D7F6-B498-43B3-948B-1728B52AA6E4}">
                <adec:decorative xmlns:adec="http://schemas.microsoft.com/office/drawing/2017/decorative" xmlns="" val="1"/>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xmlns="" id="{C9EEA626-63D9-B376-D5C7-F7B224767D92}"/>
              </a:ext>
            </a:extLst>
          </p:cNvPr>
          <p:cNvSpPr>
            <a:spLocks noGrp="1"/>
          </p:cNvSpPr>
          <p:nvPr>
            <p:ph type="ctrTitle" hasCustomPrompt="1"/>
          </p:nvPr>
        </p:nvSpPr>
        <p:spPr>
          <a:xfrm>
            <a:off x="1524000" y="124287"/>
            <a:ext cx="9144000" cy="3385676"/>
          </a:xfrm>
        </p:spPr>
        <p:txBody>
          <a:bodyPr anchor="b"/>
          <a:lstStyle>
            <a:lvl1pPr algn="ctr">
              <a:defRPr sz="6000"/>
            </a:lvl1pPr>
          </a:lstStyle>
          <a:p>
            <a:r>
              <a:rPr lang="en-US" dirty="0"/>
              <a:t>click to add title</a:t>
            </a:r>
          </a:p>
        </p:txBody>
      </p:sp>
      <p:sp>
        <p:nvSpPr>
          <p:cNvPr id="3" name="Subtitle 2">
            <a:extLst>
              <a:ext uri="{FF2B5EF4-FFF2-40B4-BE49-F238E27FC236}">
                <a16:creationId xmlns:a16="http://schemas.microsoft.com/office/drawing/2014/main" xmlns="" id="{2088E094-4ADD-B56F-A2B6-C1D91D2B398B}"/>
              </a:ext>
            </a:extLst>
          </p:cNvPr>
          <p:cNvSpPr>
            <a:spLocks noGrp="1"/>
          </p:cNvSpPr>
          <p:nvPr>
            <p:ph type="subTitle" idx="1" hasCustomPrompt="1"/>
          </p:nvPr>
        </p:nvSpPr>
        <p:spPr>
          <a:xfrm>
            <a:off x="1524000" y="3543045"/>
            <a:ext cx="9144000" cy="836797"/>
          </a:xfrm>
        </p:spPr>
        <p:txBody>
          <a:bodyPr anchor="ctr" anchorCtr="0">
            <a:noAutofit/>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72795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xmlns="" id="{11C6679A-1B60-DCCD-7295-255649B92C60}"/>
              </a:ext>
              <a:ext uri="{C183D7F6-B498-43B3-948B-1728B52AA6E4}">
                <adec:decorative xmlns:adec="http://schemas.microsoft.com/office/drawing/2017/decorative" xmlns="" val="1"/>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xmlns="" id="{FDA50B04-DEA5-DCCF-0DAD-0D3B122FD652}"/>
              </a:ext>
            </a:extLst>
          </p:cNvPr>
          <p:cNvSpPr>
            <a:spLocks noGrp="1"/>
          </p:cNvSpPr>
          <p:nvPr>
            <p:ph type="title" hasCustomPrompt="1"/>
          </p:nvPr>
        </p:nvSpPr>
        <p:spPr>
          <a:xfrm>
            <a:off x="576072" y="71120"/>
            <a:ext cx="10839862" cy="1309624"/>
          </a:xfrm>
        </p:spPr>
        <p:txBody>
          <a:bodyPr anchor="b" anchorCtr="0"/>
          <a:lstStyle>
            <a:lvl1pPr>
              <a:defRPr sz="4800"/>
            </a:lvl1pPr>
          </a:lstStyle>
          <a:p>
            <a:r>
              <a:rPr lang="en-US" dirty="0"/>
              <a:t>click to add title</a:t>
            </a:r>
          </a:p>
        </p:txBody>
      </p:sp>
      <p:sp>
        <p:nvSpPr>
          <p:cNvPr id="39" name="Picture Placeholder 38">
            <a:extLst>
              <a:ext uri="{FF2B5EF4-FFF2-40B4-BE49-F238E27FC236}">
                <a16:creationId xmlns:a16="http://schemas.microsoft.com/office/drawing/2014/main" xmlns=""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xmlns="" id="{EC58C559-7910-45EC-28D0-D37F02FA738C}"/>
              </a:ext>
            </a:extLst>
          </p:cNvPr>
          <p:cNvSpPr>
            <a:spLocks noGrp="1"/>
          </p:cNvSpPr>
          <p:nvPr>
            <p:ph type="body" sz="quarter" idx="17" hasCustomPrompt="1"/>
          </p:nvPr>
        </p:nvSpPr>
        <p:spPr>
          <a:xfrm>
            <a:off x="633259"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2" name="Text Placeholder 46">
            <a:extLst>
              <a:ext uri="{FF2B5EF4-FFF2-40B4-BE49-F238E27FC236}">
                <a16:creationId xmlns:a16="http://schemas.microsoft.com/office/drawing/2014/main" xmlns="" id="{F66E5144-974A-0BDB-D167-9253CC65BF1E}"/>
              </a:ext>
            </a:extLst>
          </p:cNvPr>
          <p:cNvSpPr>
            <a:spLocks noGrp="1"/>
          </p:cNvSpPr>
          <p:nvPr>
            <p:ph type="body" sz="quarter" idx="21" hasCustomPrompt="1"/>
          </p:nvPr>
        </p:nvSpPr>
        <p:spPr>
          <a:xfrm>
            <a:off x="633259"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0" name="Picture Placeholder 39">
            <a:extLst>
              <a:ext uri="{FF2B5EF4-FFF2-40B4-BE49-F238E27FC236}">
                <a16:creationId xmlns:a16="http://schemas.microsoft.com/office/drawing/2014/main" xmlns=""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8" name="Text Placeholder 46">
            <a:extLst>
              <a:ext uri="{FF2B5EF4-FFF2-40B4-BE49-F238E27FC236}">
                <a16:creationId xmlns:a16="http://schemas.microsoft.com/office/drawing/2014/main" xmlns="" id="{868B70E3-3C97-4D65-D598-457720AA7253}"/>
              </a:ext>
            </a:extLst>
          </p:cNvPr>
          <p:cNvSpPr>
            <a:spLocks noGrp="1"/>
          </p:cNvSpPr>
          <p:nvPr>
            <p:ph type="body" sz="quarter" idx="18" hasCustomPrompt="1"/>
          </p:nvPr>
        </p:nvSpPr>
        <p:spPr>
          <a:xfrm>
            <a:off x="3419764"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3" name="Text Placeholder 46">
            <a:extLst>
              <a:ext uri="{FF2B5EF4-FFF2-40B4-BE49-F238E27FC236}">
                <a16:creationId xmlns:a16="http://schemas.microsoft.com/office/drawing/2014/main" xmlns="" id="{1D923A5E-0C6A-FC00-A515-E5A508A54FBD}"/>
              </a:ext>
            </a:extLst>
          </p:cNvPr>
          <p:cNvSpPr>
            <a:spLocks noGrp="1"/>
          </p:cNvSpPr>
          <p:nvPr>
            <p:ph type="body" sz="quarter" idx="22" hasCustomPrompt="1"/>
          </p:nvPr>
        </p:nvSpPr>
        <p:spPr>
          <a:xfrm>
            <a:off x="3419764"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1" name="Picture Placeholder 40">
            <a:extLst>
              <a:ext uri="{FF2B5EF4-FFF2-40B4-BE49-F238E27FC236}">
                <a16:creationId xmlns:a16="http://schemas.microsoft.com/office/drawing/2014/main" xmlns=""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9" name="Text Placeholder 46">
            <a:extLst>
              <a:ext uri="{FF2B5EF4-FFF2-40B4-BE49-F238E27FC236}">
                <a16:creationId xmlns:a16="http://schemas.microsoft.com/office/drawing/2014/main" xmlns="" id="{89924195-02EA-2AF9-C021-ED282397B88B}"/>
              </a:ext>
            </a:extLst>
          </p:cNvPr>
          <p:cNvSpPr>
            <a:spLocks noGrp="1"/>
          </p:cNvSpPr>
          <p:nvPr>
            <p:ph type="body" sz="quarter" idx="19" hasCustomPrompt="1"/>
          </p:nvPr>
        </p:nvSpPr>
        <p:spPr>
          <a:xfrm>
            <a:off x="6206269"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4" name="Text Placeholder 46">
            <a:extLst>
              <a:ext uri="{FF2B5EF4-FFF2-40B4-BE49-F238E27FC236}">
                <a16:creationId xmlns:a16="http://schemas.microsoft.com/office/drawing/2014/main" xmlns="" id="{01866408-222B-FAA6-3180-5AA98BF83142}"/>
              </a:ext>
            </a:extLst>
          </p:cNvPr>
          <p:cNvSpPr>
            <a:spLocks noGrp="1"/>
          </p:cNvSpPr>
          <p:nvPr>
            <p:ph type="body" sz="quarter" idx="23" hasCustomPrompt="1"/>
          </p:nvPr>
        </p:nvSpPr>
        <p:spPr>
          <a:xfrm>
            <a:off x="6206269"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2" name="Picture Placeholder 41">
            <a:extLst>
              <a:ext uri="{FF2B5EF4-FFF2-40B4-BE49-F238E27FC236}">
                <a16:creationId xmlns:a16="http://schemas.microsoft.com/office/drawing/2014/main" xmlns=""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50" name="Text Placeholder 46">
            <a:extLst>
              <a:ext uri="{FF2B5EF4-FFF2-40B4-BE49-F238E27FC236}">
                <a16:creationId xmlns:a16="http://schemas.microsoft.com/office/drawing/2014/main" xmlns="" id="{582E2EDB-08EC-D1DE-3C7C-2FC0C70B27C5}"/>
              </a:ext>
            </a:extLst>
          </p:cNvPr>
          <p:cNvSpPr>
            <a:spLocks noGrp="1"/>
          </p:cNvSpPr>
          <p:nvPr>
            <p:ph type="body" sz="quarter" idx="20" hasCustomPrompt="1"/>
          </p:nvPr>
        </p:nvSpPr>
        <p:spPr>
          <a:xfrm>
            <a:off x="8992774"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5" name="Text Placeholder 46">
            <a:extLst>
              <a:ext uri="{FF2B5EF4-FFF2-40B4-BE49-F238E27FC236}">
                <a16:creationId xmlns:a16="http://schemas.microsoft.com/office/drawing/2014/main" xmlns="" id="{1A8C6A0D-BDFC-5DD0-110E-B4C5AE72306B}"/>
              </a:ext>
            </a:extLst>
          </p:cNvPr>
          <p:cNvSpPr>
            <a:spLocks noGrp="1"/>
          </p:cNvSpPr>
          <p:nvPr>
            <p:ph type="body" sz="quarter" idx="24" hasCustomPrompt="1"/>
          </p:nvPr>
        </p:nvSpPr>
        <p:spPr>
          <a:xfrm>
            <a:off x="8992774"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2" name="Picture Placeholder 38">
            <a:extLst>
              <a:ext uri="{FF2B5EF4-FFF2-40B4-BE49-F238E27FC236}">
                <a16:creationId xmlns:a16="http://schemas.microsoft.com/office/drawing/2014/main" xmlns=""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xmlns="" id="{1732A3A5-B50F-7A5D-DA66-644509A99987}"/>
              </a:ext>
            </a:extLst>
          </p:cNvPr>
          <p:cNvSpPr>
            <a:spLocks noGrp="1"/>
          </p:cNvSpPr>
          <p:nvPr>
            <p:ph type="body" sz="quarter" idx="29" hasCustomPrompt="1"/>
          </p:nvPr>
        </p:nvSpPr>
        <p:spPr>
          <a:xfrm>
            <a:off x="633259"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3" name="Text Placeholder 46">
            <a:extLst>
              <a:ext uri="{FF2B5EF4-FFF2-40B4-BE49-F238E27FC236}">
                <a16:creationId xmlns:a16="http://schemas.microsoft.com/office/drawing/2014/main" xmlns="" id="{35C6F103-92F0-87A2-E3CC-656E2EF3E365}"/>
              </a:ext>
            </a:extLst>
          </p:cNvPr>
          <p:cNvSpPr>
            <a:spLocks noGrp="1"/>
          </p:cNvSpPr>
          <p:nvPr>
            <p:ph type="body" sz="quarter" idx="33" hasCustomPrompt="1"/>
          </p:nvPr>
        </p:nvSpPr>
        <p:spPr>
          <a:xfrm>
            <a:off x="633259"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3" name="Picture Placeholder 39">
            <a:extLst>
              <a:ext uri="{FF2B5EF4-FFF2-40B4-BE49-F238E27FC236}">
                <a16:creationId xmlns:a16="http://schemas.microsoft.com/office/drawing/2014/main" xmlns=""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0" name="Text Placeholder 46">
            <a:extLst>
              <a:ext uri="{FF2B5EF4-FFF2-40B4-BE49-F238E27FC236}">
                <a16:creationId xmlns:a16="http://schemas.microsoft.com/office/drawing/2014/main" xmlns="" id="{87CC578C-FDBD-2BD2-8930-A795C0A8D1FC}"/>
              </a:ext>
            </a:extLst>
          </p:cNvPr>
          <p:cNvSpPr>
            <a:spLocks noGrp="1"/>
          </p:cNvSpPr>
          <p:nvPr>
            <p:ph type="body" sz="quarter" idx="30" hasCustomPrompt="1"/>
          </p:nvPr>
        </p:nvSpPr>
        <p:spPr>
          <a:xfrm>
            <a:off x="3419764"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4" name="Text Placeholder 46">
            <a:extLst>
              <a:ext uri="{FF2B5EF4-FFF2-40B4-BE49-F238E27FC236}">
                <a16:creationId xmlns:a16="http://schemas.microsoft.com/office/drawing/2014/main" xmlns="" id="{C30881DE-F3FC-C690-BFCB-9EF66A5EB141}"/>
              </a:ext>
            </a:extLst>
          </p:cNvPr>
          <p:cNvSpPr>
            <a:spLocks noGrp="1"/>
          </p:cNvSpPr>
          <p:nvPr>
            <p:ph type="body" sz="quarter" idx="34" hasCustomPrompt="1"/>
          </p:nvPr>
        </p:nvSpPr>
        <p:spPr>
          <a:xfrm>
            <a:off x="3419764"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7" name="Picture Placeholder 40">
            <a:extLst>
              <a:ext uri="{FF2B5EF4-FFF2-40B4-BE49-F238E27FC236}">
                <a16:creationId xmlns:a16="http://schemas.microsoft.com/office/drawing/2014/main" xmlns=""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1" name="Text Placeholder 46">
            <a:extLst>
              <a:ext uri="{FF2B5EF4-FFF2-40B4-BE49-F238E27FC236}">
                <a16:creationId xmlns:a16="http://schemas.microsoft.com/office/drawing/2014/main" xmlns="" id="{6CE31252-6548-7D94-98E5-E652CED78F27}"/>
              </a:ext>
            </a:extLst>
          </p:cNvPr>
          <p:cNvSpPr>
            <a:spLocks noGrp="1"/>
          </p:cNvSpPr>
          <p:nvPr>
            <p:ph type="body" sz="quarter" idx="31" hasCustomPrompt="1"/>
          </p:nvPr>
        </p:nvSpPr>
        <p:spPr>
          <a:xfrm>
            <a:off x="6206269"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5" name="Text Placeholder 46">
            <a:extLst>
              <a:ext uri="{FF2B5EF4-FFF2-40B4-BE49-F238E27FC236}">
                <a16:creationId xmlns:a16="http://schemas.microsoft.com/office/drawing/2014/main" xmlns="" id="{971AAA9F-B007-79B3-0B99-BE5131FC81F3}"/>
              </a:ext>
            </a:extLst>
          </p:cNvPr>
          <p:cNvSpPr>
            <a:spLocks noGrp="1"/>
          </p:cNvSpPr>
          <p:nvPr>
            <p:ph type="body" sz="quarter" idx="35" hasCustomPrompt="1"/>
          </p:nvPr>
        </p:nvSpPr>
        <p:spPr>
          <a:xfrm>
            <a:off x="6206269"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8" name="Picture Placeholder 41">
            <a:extLst>
              <a:ext uri="{FF2B5EF4-FFF2-40B4-BE49-F238E27FC236}">
                <a16:creationId xmlns:a16="http://schemas.microsoft.com/office/drawing/2014/main" xmlns=""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2" name="Text Placeholder 46">
            <a:extLst>
              <a:ext uri="{FF2B5EF4-FFF2-40B4-BE49-F238E27FC236}">
                <a16:creationId xmlns:a16="http://schemas.microsoft.com/office/drawing/2014/main" xmlns="" id="{2C4E0AF4-17FD-BEAA-BDD9-806DC564D2F7}"/>
              </a:ext>
            </a:extLst>
          </p:cNvPr>
          <p:cNvSpPr>
            <a:spLocks noGrp="1"/>
          </p:cNvSpPr>
          <p:nvPr>
            <p:ph type="body" sz="quarter" idx="32" hasCustomPrompt="1"/>
          </p:nvPr>
        </p:nvSpPr>
        <p:spPr>
          <a:xfrm>
            <a:off x="8992774"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6" name="Text Placeholder 46">
            <a:extLst>
              <a:ext uri="{FF2B5EF4-FFF2-40B4-BE49-F238E27FC236}">
                <a16:creationId xmlns:a16="http://schemas.microsoft.com/office/drawing/2014/main" xmlns="" id="{EDC1B84D-1134-2679-FDF4-5B93BE5F27E8}"/>
              </a:ext>
            </a:extLst>
          </p:cNvPr>
          <p:cNvSpPr>
            <a:spLocks noGrp="1"/>
          </p:cNvSpPr>
          <p:nvPr>
            <p:ph type="body" sz="quarter" idx="36" hasCustomPrompt="1"/>
          </p:nvPr>
        </p:nvSpPr>
        <p:spPr>
          <a:xfrm>
            <a:off x="8992774"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Tree>
    <p:extLst>
      <p:ext uri="{BB962C8B-B14F-4D97-AF65-F5344CB8AC3E}">
        <p14:creationId xmlns:p14="http://schemas.microsoft.com/office/powerpoint/2010/main" val="170490853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CC3DDF3E-0168-D279-9178-80FF8D10959C}"/>
              </a:ext>
              <a:ext uri="{C183D7F6-B498-43B3-948B-1728B52AA6E4}">
                <adec:decorative xmlns:adec="http://schemas.microsoft.com/office/drawing/2017/decorative" xmlns="" val="1"/>
              </a:ext>
            </a:extLst>
          </p:cNvPr>
          <p:cNvGrpSpPr/>
          <p:nvPr userDrawn="1"/>
        </p:nvGrpSpPr>
        <p:grpSpPr>
          <a:xfrm>
            <a:off x="2793467" y="1387752"/>
            <a:ext cx="6869968" cy="4650100"/>
            <a:chOff x="2793467" y="1387752"/>
            <a:chExt cx="6869968" cy="4650100"/>
          </a:xfrm>
        </p:grpSpPr>
        <p:sp>
          <p:nvSpPr>
            <p:cNvPr id="49" name="Freeform: Shape 48">
              <a:extLst>
                <a:ext uri="{FF2B5EF4-FFF2-40B4-BE49-F238E27FC236}">
                  <a16:creationId xmlns:a16="http://schemas.microsoft.com/office/drawing/2014/main" xmlns=""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xmlns=""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xmlns=""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xmlns=""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52" name="Title 1">
            <a:extLst>
              <a:ext uri="{FF2B5EF4-FFF2-40B4-BE49-F238E27FC236}">
                <a16:creationId xmlns:a16="http://schemas.microsoft.com/office/drawing/2014/main" xmlns="" id="{66B7EB82-B226-DC7B-4629-981CFB7D6089}"/>
              </a:ext>
            </a:extLst>
          </p:cNvPr>
          <p:cNvSpPr>
            <a:spLocks noGrp="1"/>
          </p:cNvSpPr>
          <p:nvPr>
            <p:ph type="title" hasCustomPrompt="1"/>
          </p:nvPr>
        </p:nvSpPr>
        <p:spPr>
          <a:xfrm>
            <a:off x="576072" y="85474"/>
            <a:ext cx="7567360" cy="1295270"/>
          </a:xfrm>
        </p:spPr>
        <p:txBody>
          <a:bodyPr anchor="b" anchorCtr="0"/>
          <a:lstStyle>
            <a:lvl1pPr>
              <a:defRPr sz="4800"/>
            </a:lvl1pPr>
          </a:lstStyle>
          <a:p>
            <a:r>
              <a:rPr lang="en-US" dirty="0"/>
              <a:t>click to add title</a:t>
            </a:r>
          </a:p>
        </p:txBody>
      </p:sp>
      <p:sp>
        <p:nvSpPr>
          <p:cNvPr id="29" name="Text Placeholder 28">
            <a:extLst>
              <a:ext uri="{FF2B5EF4-FFF2-40B4-BE49-F238E27FC236}">
                <a16:creationId xmlns:a16="http://schemas.microsoft.com/office/drawing/2014/main" xmlns="" id="{D4FA3C64-C054-2952-4BDF-E6ECA3289E46}"/>
              </a:ext>
            </a:extLst>
          </p:cNvPr>
          <p:cNvSpPr>
            <a:spLocks noGrp="1"/>
          </p:cNvSpPr>
          <p:nvPr>
            <p:ph type="body" sz="quarter" idx="13" hasCustomPrompt="1"/>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vl2pPr>
          </a:lstStyle>
          <a:p>
            <a:pPr lvl="0"/>
            <a:r>
              <a:rPr lang="en-US" dirty="0"/>
              <a:t>Click to add text</a:t>
            </a:r>
          </a:p>
          <a:p>
            <a:pPr lvl="1"/>
            <a:r>
              <a:rPr lang="en-US" dirty="0"/>
              <a:t>second level</a:t>
            </a:r>
          </a:p>
        </p:txBody>
      </p:sp>
      <p:sp>
        <p:nvSpPr>
          <p:cNvPr id="31" name="Text Placeholder 30">
            <a:extLst>
              <a:ext uri="{FF2B5EF4-FFF2-40B4-BE49-F238E27FC236}">
                <a16:creationId xmlns:a16="http://schemas.microsoft.com/office/drawing/2014/main" xmlns="" id="{F1D825FB-1257-A0AE-52A1-4542047D6730}"/>
              </a:ext>
            </a:extLst>
          </p:cNvPr>
          <p:cNvSpPr>
            <a:spLocks noGrp="1"/>
          </p:cNvSpPr>
          <p:nvPr>
            <p:ph type="body" sz="quarter" idx="15" hasCustomPrompt="1"/>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lvl="0"/>
            <a:r>
              <a:rPr lang="en-US" dirty="0"/>
              <a:t>Click to add text</a:t>
            </a:r>
          </a:p>
          <a:p>
            <a:pPr lvl="1"/>
            <a:r>
              <a:rPr lang="en-US" dirty="0"/>
              <a:t>second level</a:t>
            </a:r>
          </a:p>
        </p:txBody>
      </p:sp>
      <p:sp>
        <p:nvSpPr>
          <p:cNvPr id="30" name="Text Placeholder 29">
            <a:extLst>
              <a:ext uri="{FF2B5EF4-FFF2-40B4-BE49-F238E27FC236}">
                <a16:creationId xmlns:a16="http://schemas.microsoft.com/office/drawing/2014/main" xmlns="" id="{42FA87C5-37AE-BC94-DAF3-491F43AB1F03}"/>
              </a:ext>
            </a:extLst>
          </p:cNvPr>
          <p:cNvSpPr>
            <a:spLocks noGrp="1"/>
          </p:cNvSpPr>
          <p:nvPr>
            <p:ph type="body" sz="quarter" idx="14" hasCustomPrompt="1"/>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text</a:t>
            </a:r>
          </a:p>
          <a:p>
            <a:pPr lvl="1"/>
            <a:r>
              <a:rPr lang="en-US" dirty="0"/>
              <a:t>second level</a:t>
            </a:r>
          </a:p>
        </p:txBody>
      </p:sp>
      <p:sp>
        <p:nvSpPr>
          <p:cNvPr id="33" name="Text Placeholder 32">
            <a:extLst>
              <a:ext uri="{FF2B5EF4-FFF2-40B4-BE49-F238E27FC236}">
                <a16:creationId xmlns:a16="http://schemas.microsoft.com/office/drawing/2014/main" xmlns="" id="{DEA3A222-978C-86F9-2C65-2F702D50C43B}"/>
              </a:ext>
            </a:extLst>
          </p:cNvPr>
          <p:cNvSpPr>
            <a:spLocks noGrp="1"/>
          </p:cNvSpPr>
          <p:nvPr>
            <p:ph type="body" sz="quarter" idx="17" hasCustomPrompt="1"/>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text</a:t>
            </a:r>
          </a:p>
          <a:p>
            <a:pPr lvl="1"/>
            <a:r>
              <a:rPr lang="en-US" dirty="0"/>
              <a:t>second level</a:t>
            </a:r>
          </a:p>
        </p:txBody>
      </p:sp>
      <p:sp>
        <p:nvSpPr>
          <p:cNvPr id="32" name="Text Placeholder 31">
            <a:extLst>
              <a:ext uri="{FF2B5EF4-FFF2-40B4-BE49-F238E27FC236}">
                <a16:creationId xmlns:a16="http://schemas.microsoft.com/office/drawing/2014/main" xmlns="" id="{FCBE7C00-A095-64CA-20DE-604F2CC1BAE6}"/>
              </a:ext>
            </a:extLst>
          </p:cNvPr>
          <p:cNvSpPr>
            <a:spLocks noGrp="1"/>
          </p:cNvSpPr>
          <p:nvPr>
            <p:ph type="body" sz="quarter" idx="16" hasCustomPrompt="1"/>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lvl="0"/>
            <a:r>
              <a:rPr lang="en-US" dirty="0"/>
              <a:t>Click to add text</a:t>
            </a:r>
          </a:p>
          <a:p>
            <a:pPr lvl="1"/>
            <a:r>
              <a:rPr lang="en-US" dirty="0"/>
              <a:t>second level</a:t>
            </a:r>
          </a:p>
        </p:txBody>
      </p:sp>
    </p:spTree>
    <p:extLst>
      <p:ext uri="{BB962C8B-B14F-4D97-AF65-F5344CB8AC3E}">
        <p14:creationId xmlns:p14="http://schemas.microsoft.com/office/powerpoint/2010/main" val="3021782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ADFB3FE0-6224-1CB0-11C2-00DCD2B704ED}"/>
              </a:ext>
              <a:ext uri="{C183D7F6-B498-43B3-948B-1728B52AA6E4}">
                <adec:decorative xmlns:adec="http://schemas.microsoft.com/office/drawing/2017/decorative" xmlns="" val="1"/>
              </a:ext>
            </a:extLst>
          </p:cNvPr>
          <p:cNvGrpSpPr/>
          <p:nvPr userDrawn="1"/>
        </p:nvGrpSpPr>
        <p:grpSpPr>
          <a:xfrm>
            <a:off x="0" y="0"/>
            <a:ext cx="12192001" cy="6858000"/>
            <a:chOff x="0" y="0"/>
            <a:chExt cx="12192001" cy="6858000"/>
          </a:xfrm>
        </p:grpSpPr>
        <p:sp>
          <p:nvSpPr>
            <p:cNvPr id="23" name="Freeform: Shape 22">
              <a:extLst>
                <a:ext uri="{FF2B5EF4-FFF2-40B4-BE49-F238E27FC236}">
                  <a16:creationId xmlns:a16="http://schemas.microsoft.com/office/drawing/2014/main" xmlns=""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xmlns=""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xmlns=""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31" name="Title 1">
            <a:extLst>
              <a:ext uri="{FF2B5EF4-FFF2-40B4-BE49-F238E27FC236}">
                <a16:creationId xmlns:a16="http://schemas.microsoft.com/office/drawing/2014/main" xmlns="" id="{268AF7E1-2A9B-B52C-F1A7-BE596AB012F7}"/>
              </a:ext>
            </a:extLst>
          </p:cNvPr>
          <p:cNvSpPr>
            <a:spLocks noGrp="1"/>
          </p:cNvSpPr>
          <p:nvPr>
            <p:ph type="title" hasCustomPrompt="1"/>
          </p:nvPr>
        </p:nvSpPr>
        <p:spPr>
          <a:xfrm>
            <a:off x="576072" y="82296"/>
            <a:ext cx="10515600" cy="1298448"/>
          </a:xfrm>
        </p:spPr>
        <p:txBody>
          <a:bodyPr anchor="b" anchorCtr="0"/>
          <a:lstStyle>
            <a:lvl1pPr>
              <a:defRPr sz="4800">
                <a:solidFill>
                  <a:schemeClr val="accent1"/>
                </a:solidFill>
              </a:defRPr>
            </a:lvl1pPr>
          </a:lstStyle>
          <a:p>
            <a:r>
              <a:rPr lang="en-US" dirty="0"/>
              <a:t>click to add title</a:t>
            </a:r>
          </a:p>
        </p:txBody>
      </p:sp>
      <p:sp>
        <p:nvSpPr>
          <p:cNvPr id="3" name="Text Placeholder 2">
            <a:extLst>
              <a:ext uri="{FF2B5EF4-FFF2-40B4-BE49-F238E27FC236}">
                <a16:creationId xmlns:a16="http://schemas.microsoft.com/office/drawing/2014/main" xmlns="" id="{EC3C3BFB-5486-BE54-F045-8548591C141D}"/>
              </a:ext>
            </a:extLst>
          </p:cNvPr>
          <p:cNvSpPr>
            <a:spLocks noGrp="1"/>
          </p:cNvSpPr>
          <p:nvPr>
            <p:ph type="body" idx="1" hasCustomPrompt="1"/>
          </p:nvPr>
        </p:nvSpPr>
        <p:spPr>
          <a:xfrm>
            <a:off x="576072" y="1911096"/>
            <a:ext cx="7242048" cy="402336"/>
          </a:xfrm>
        </p:spPr>
        <p:txBody>
          <a:bodyPr anchor="ctr" anchorCtr="0">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xmlns="" id="{0C4A600E-CA37-9E8F-9DD7-1AAEB3F2E208}"/>
              </a:ext>
            </a:extLst>
          </p:cNvPr>
          <p:cNvSpPr>
            <a:spLocks noGrp="1"/>
          </p:cNvSpPr>
          <p:nvPr>
            <p:ph sz="half" idx="2" hasCustomPrompt="1"/>
          </p:nvPr>
        </p:nvSpPr>
        <p:spPr>
          <a:xfrm>
            <a:off x="576072" y="2350008"/>
            <a:ext cx="724204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xmlns="" id="{AB59C067-8245-DC0E-BED3-F9DBBF40A047}"/>
              </a:ext>
            </a:extLst>
          </p:cNvPr>
          <p:cNvSpPr>
            <a:spLocks noGrp="1"/>
          </p:cNvSpPr>
          <p:nvPr>
            <p:ph type="body" sz="quarter" idx="3" hasCustomPrompt="1"/>
          </p:nvPr>
        </p:nvSpPr>
        <p:spPr>
          <a:xfrm>
            <a:off x="576072" y="3557016"/>
            <a:ext cx="7242048" cy="402336"/>
          </a:xfrm>
        </p:spPr>
        <p:txBody>
          <a:bodyPr anchor="ctr" anchorCtr="0">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xmlns="" id="{E81024D6-E13C-20EA-3930-CD93CA581230}"/>
              </a:ext>
            </a:extLst>
          </p:cNvPr>
          <p:cNvSpPr>
            <a:spLocks noGrp="1"/>
          </p:cNvSpPr>
          <p:nvPr>
            <p:ph sz="quarter" idx="4" hasCustomPrompt="1"/>
          </p:nvPr>
        </p:nvSpPr>
        <p:spPr>
          <a:xfrm>
            <a:off x="576072" y="3995928"/>
            <a:ext cx="724204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xmlns="" id="{D6E0E53F-80E4-D83A-8BC2-C22ED75540F5}"/>
              </a:ext>
              <a:ext uri="{C183D7F6-B498-43B3-948B-1728B52AA6E4}">
                <adec:decorative xmlns:adec="http://schemas.microsoft.com/office/drawing/2017/decorative" xmlns="" val="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
        <p:nvSpPr>
          <p:cNvPr id="7" name="Date Placeholder 6">
            <a:extLst>
              <a:ext uri="{FF2B5EF4-FFF2-40B4-BE49-F238E27FC236}">
                <a16:creationId xmlns:a16="http://schemas.microsoft.com/office/drawing/2014/main" xmlns=""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xmlns=""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xmlns=""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751292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A13EF79F-3A35-33CE-5528-14C9E80BDD76}"/>
              </a:ext>
              <a:ext uri="{C183D7F6-B498-43B3-948B-1728B52AA6E4}">
                <adec:decorative xmlns:adec="http://schemas.microsoft.com/office/drawing/2017/decorative" xmlns="" val="1"/>
              </a:ext>
            </a:extLst>
          </p:cNvPr>
          <p:cNvGrpSpPr/>
          <p:nvPr userDrawn="1"/>
        </p:nvGrpSpPr>
        <p:grpSpPr>
          <a:xfrm>
            <a:off x="0" y="-1"/>
            <a:ext cx="12192000" cy="6858001"/>
            <a:chOff x="0" y="-1"/>
            <a:chExt cx="12192000" cy="6858001"/>
          </a:xfrm>
        </p:grpSpPr>
        <p:sp>
          <p:nvSpPr>
            <p:cNvPr id="27" name="Freeform: Shape 26">
              <a:extLst>
                <a:ext uri="{FF2B5EF4-FFF2-40B4-BE49-F238E27FC236}">
                  <a16:creationId xmlns:a16="http://schemas.microsoft.com/office/drawing/2014/main" xmlns=""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xmlns=""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9" name="Title 1">
            <a:extLst>
              <a:ext uri="{FF2B5EF4-FFF2-40B4-BE49-F238E27FC236}">
                <a16:creationId xmlns:a16="http://schemas.microsoft.com/office/drawing/2014/main" xmlns="" id="{D5CC739F-0299-DDC6-C35D-22282FF85CD2}"/>
              </a:ext>
            </a:extLst>
          </p:cNvPr>
          <p:cNvSpPr>
            <a:spLocks noGrp="1"/>
          </p:cNvSpPr>
          <p:nvPr>
            <p:ph type="title" hasCustomPrompt="1"/>
          </p:nvPr>
        </p:nvSpPr>
        <p:spPr>
          <a:xfrm>
            <a:off x="576072" y="82296"/>
            <a:ext cx="11228832" cy="1298448"/>
          </a:xfrm>
        </p:spPr>
        <p:txBody>
          <a:bodyPr anchor="b" anchorCtr="0"/>
          <a:lstStyle>
            <a:lvl1pPr>
              <a:defRPr sz="4800">
                <a:solidFill>
                  <a:schemeClr val="accent1"/>
                </a:solidFill>
              </a:defRPr>
            </a:lvl1pPr>
          </a:lstStyle>
          <a:p>
            <a:r>
              <a:rPr lang="en-US" dirty="0"/>
              <a:t>click to add title</a:t>
            </a:r>
          </a:p>
        </p:txBody>
      </p:sp>
      <p:sp>
        <p:nvSpPr>
          <p:cNvPr id="3" name="Text Placeholder 2">
            <a:extLst>
              <a:ext uri="{FF2B5EF4-FFF2-40B4-BE49-F238E27FC236}">
                <a16:creationId xmlns:a16="http://schemas.microsoft.com/office/drawing/2014/main" xmlns="" id="{EC3C3BFB-5486-BE54-F045-8548591C141D}"/>
              </a:ext>
            </a:extLst>
          </p:cNvPr>
          <p:cNvSpPr>
            <a:spLocks noGrp="1"/>
          </p:cNvSpPr>
          <p:nvPr>
            <p:ph type="body" idx="1" hasCustomPrompt="1"/>
          </p:nvPr>
        </p:nvSpPr>
        <p:spPr>
          <a:xfrm>
            <a:off x="576072"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xmlns="" id="{0C4A600E-CA37-9E8F-9DD7-1AAEB3F2E208}"/>
              </a:ext>
            </a:extLst>
          </p:cNvPr>
          <p:cNvSpPr>
            <a:spLocks noGrp="1"/>
          </p:cNvSpPr>
          <p:nvPr>
            <p:ph sz="half" idx="2" hasCustomPrompt="1"/>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xmlns="" id="{AB59C067-8245-DC0E-BED3-F9DBBF40A047}"/>
              </a:ext>
            </a:extLst>
          </p:cNvPr>
          <p:cNvSpPr>
            <a:spLocks noGrp="1"/>
          </p:cNvSpPr>
          <p:nvPr>
            <p:ph type="body" sz="quarter" idx="3" hasCustomPrompt="1"/>
          </p:nvPr>
        </p:nvSpPr>
        <p:spPr>
          <a:xfrm>
            <a:off x="4782312"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xmlns="" id="{E81024D6-E13C-20EA-3930-CD93CA581230}"/>
              </a:ext>
            </a:extLst>
          </p:cNvPr>
          <p:cNvSpPr>
            <a:spLocks noGrp="1"/>
          </p:cNvSpPr>
          <p:nvPr>
            <p:ph sz="quarter" idx="4" hasCustomPrompt="1"/>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4">
            <a:extLst>
              <a:ext uri="{FF2B5EF4-FFF2-40B4-BE49-F238E27FC236}">
                <a16:creationId xmlns:a16="http://schemas.microsoft.com/office/drawing/2014/main" xmlns="" id="{A2DF7EFD-1FC1-E7B0-3A5D-171FFD6F0DCF}"/>
              </a:ext>
            </a:extLst>
          </p:cNvPr>
          <p:cNvSpPr>
            <a:spLocks noGrp="1"/>
          </p:cNvSpPr>
          <p:nvPr>
            <p:ph type="body" sz="quarter" idx="13" hasCustomPrompt="1"/>
          </p:nvPr>
        </p:nvSpPr>
        <p:spPr>
          <a:xfrm>
            <a:off x="8860536"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31" name="Content Placeholder 5">
            <a:extLst>
              <a:ext uri="{FF2B5EF4-FFF2-40B4-BE49-F238E27FC236}">
                <a16:creationId xmlns:a16="http://schemas.microsoft.com/office/drawing/2014/main" xmlns="" id="{0733DE00-8CA6-606F-16DB-4372C1E5BD67}"/>
              </a:ext>
            </a:extLst>
          </p:cNvPr>
          <p:cNvSpPr>
            <a:spLocks noGrp="1"/>
          </p:cNvSpPr>
          <p:nvPr>
            <p:ph sz="quarter" idx="14" hasCustomPrompt="1"/>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3" name="Straight Connector 32">
            <a:extLst>
              <a:ext uri="{FF2B5EF4-FFF2-40B4-BE49-F238E27FC236}">
                <a16:creationId xmlns:a16="http://schemas.microsoft.com/office/drawing/2014/main" xmlns="" id="{E90718B6-F0C0-E7EE-D41F-B5CE6A11D721}"/>
              </a:ext>
              <a:ext uri="{C183D7F6-B498-43B3-948B-1728B52AA6E4}">
                <adec:decorative xmlns:adec="http://schemas.microsoft.com/office/drawing/2017/decorative" xmlns="" val="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
        <p:nvSpPr>
          <p:cNvPr id="7" name="Date Placeholder 6">
            <a:extLst>
              <a:ext uri="{FF2B5EF4-FFF2-40B4-BE49-F238E27FC236}">
                <a16:creationId xmlns:a16="http://schemas.microsoft.com/office/drawing/2014/main" xmlns=""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xmlns=""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xmlns=""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94862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xmlns="" id="{0F07C0DD-8FC1-84F8-B5CD-FC1EC0E70F56}"/>
              </a:ext>
            </a:extLst>
          </p:cNvPr>
          <p:cNvSpPr/>
          <p:nvPr userDrawn="1"/>
        </p:nvSpPr>
        <p:spPr>
          <a:xfrm>
            <a:off x="9408038" y="4230237"/>
            <a:ext cx="2797330" cy="1932290"/>
          </a:xfrm>
          <a:custGeom>
            <a:avLst/>
            <a:gdLst>
              <a:gd name="connsiteX0" fmla="*/ 0 w 4399808"/>
              <a:gd name="connsiteY0" fmla="*/ 1017115 h 2034229"/>
              <a:gd name="connsiteX1" fmla="*/ 2199904 w 4399808"/>
              <a:gd name="connsiteY1" fmla="*/ 0 h 2034229"/>
              <a:gd name="connsiteX2" fmla="*/ 4399808 w 4399808"/>
              <a:gd name="connsiteY2" fmla="*/ 1017115 h 2034229"/>
              <a:gd name="connsiteX3" fmla="*/ 2199904 w 4399808"/>
              <a:gd name="connsiteY3" fmla="*/ 2034230 h 2034229"/>
              <a:gd name="connsiteX4" fmla="*/ 0 w 4399808"/>
              <a:gd name="connsiteY4" fmla="*/ 1017115 h 2034229"/>
              <a:gd name="connsiteX0" fmla="*/ 0 w 2885704"/>
              <a:gd name="connsiteY0" fmla="*/ 1019585 h 2038250"/>
              <a:gd name="connsiteX1" fmla="*/ 2199904 w 2885704"/>
              <a:gd name="connsiteY1" fmla="*/ 2470 h 2038250"/>
              <a:gd name="connsiteX2" fmla="*/ 2885704 w 2885704"/>
              <a:gd name="connsiteY2" fmla="*/ 823642 h 2038250"/>
              <a:gd name="connsiteX3" fmla="*/ 2199904 w 2885704"/>
              <a:gd name="connsiteY3" fmla="*/ 2036700 h 2038250"/>
              <a:gd name="connsiteX4" fmla="*/ 0 w 2885704"/>
              <a:gd name="connsiteY4" fmla="*/ 1019585 h 2038250"/>
              <a:gd name="connsiteX0" fmla="*/ 4992 w 3097878"/>
              <a:gd name="connsiteY0" fmla="*/ 1019585 h 1948844"/>
              <a:gd name="connsiteX1" fmla="*/ 2204896 w 3097878"/>
              <a:gd name="connsiteY1" fmla="*/ 2470 h 1948844"/>
              <a:gd name="connsiteX2" fmla="*/ 2890696 w 3097878"/>
              <a:gd name="connsiteY2" fmla="*/ 823642 h 1948844"/>
              <a:gd name="connsiteX3" fmla="*/ 2881789 w 3097878"/>
              <a:gd name="connsiteY3" fmla="*/ 1947635 h 1948844"/>
              <a:gd name="connsiteX4" fmla="*/ 4992 w 3097878"/>
              <a:gd name="connsiteY4" fmla="*/ 1019585 h 1948844"/>
              <a:gd name="connsiteX0" fmla="*/ 3 w 3092889"/>
              <a:gd name="connsiteY0" fmla="*/ 676472 h 1605631"/>
              <a:gd name="connsiteX1" fmla="*/ 2858987 w 3092889"/>
              <a:gd name="connsiteY1" fmla="*/ 21555 h 1605631"/>
              <a:gd name="connsiteX2" fmla="*/ 2885707 w 3092889"/>
              <a:gd name="connsiteY2" fmla="*/ 480529 h 1605631"/>
              <a:gd name="connsiteX3" fmla="*/ 2876800 w 3092889"/>
              <a:gd name="connsiteY3" fmla="*/ 1604522 h 1605631"/>
              <a:gd name="connsiteX4" fmla="*/ 3 w 3092889"/>
              <a:gd name="connsiteY4" fmla="*/ 676472 h 1605631"/>
              <a:gd name="connsiteX0" fmla="*/ 4 w 2531677"/>
              <a:gd name="connsiteY0" fmla="*/ 1332889 h 1694136"/>
              <a:gd name="connsiteX1" fmla="*/ 2336474 w 2531677"/>
              <a:gd name="connsiteY1" fmla="*/ 66393 h 1694136"/>
              <a:gd name="connsiteX2" fmla="*/ 2363194 w 2531677"/>
              <a:gd name="connsiteY2" fmla="*/ 525367 h 1694136"/>
              <a:gd name="connsiteX3" fmla="*/ 2354287 w 2531677"/>
              <a:gd name="connsiteY3" fmla="*/ 1649360 h 1694136"/>
              <a:gd name="connsiteX4" fmla="*/ 4 w 2531677"/>
              <a:gd name="connsiteY4" fmla="*/ 1332889 h 1694136"/>
              <a:gd name="connsiteX0" fmla="*/ 4 w 2531677"/>
              <a:gd name="connsiteY0" fmla="*/ 1332889 h 1694136"/>
              <a:gd name="connsiteX1" fmla="*/ 2336474 w 2531677"/>
              <a:gd name="connsiteY1" fmla="*/ 66393 h 1694136"/>
              <a:gd name="connsiteX2" fmla="*/ 2363194 w 2531677"/>
              <a:gd name="connsiteY2" fmla="*/ 525367 h 1694136"/>
              <a:gd name="connsiteX3" fmla="*/ 2354287 w 2531677"/>
              <a:gd name="connsiteY3" fmla="*/ 1649360 h 1694136"/>
              <a:gd name="connsiteX4" fmla="*/ 4 w 2531677"/>
              <a:gd name="connsiteY4" fmla="*/ 1332889 h 1694136"/>
              <a:gd name="connsiteX0" fmla="*/ 174972 w 2706645"/>
              <a:gd name="connsiteY0" fmla="*/ 1332889 h 1743948"/>
              <a:gd name="connsiteX1" fmla="*/ 2511442 w 2706645"/>
              <a:gd name="connsiteY1" fmla="*/ 66393 h 1743948"/>
              <a:gd name="connsiteX2" fmla="*/ 2538162 w 2706645"/>
              <a:gd name="connsiteY2" fmla="*/ 525367 h 1743948"/>
              <a:gd name="connsiteX3" fmla="*/ 2529255 w 2706645"/>
              <a:gd name="connsiteY3" fmla="*/ 1649360 h 1743948"/>
              <a:gd name="connsiteX4" fmla="*/ 174972 w 2706645"/>
              <a:gd name="connsiteY4" fmla="*/ 1332889 h 1743948"/>
              <a:gd name="connsiteX0" fmla="*/ 115397 w 2647070"/>
              <a:gd name="connsiteY0" fmla="*/ 1211591 h 1569451"/>
              <a:gd name="connsiteX1" fmla="*/ 581503 w 2647070"/>
              <a:gd name="connsiteY1" fmla="*/ 123225 h 1569451"/>
              <a:gd name="connsiteX2" fmla="*/ 2478587 w 2647070"/>
              <a:gd name="connsiteY2" fmla="*/ 404069 h 1569451"/>
              <a:gd name="connsiteX3" fmla="*/ 2469680 w 2647070"/>
              <a:gd name="connsiteY3" fmla="*/ 1528062 h 1569451"/>
              <a:gd name="connsiteX4" fmla="*/ 115397 w 2647070"/>
              <a:gd name="connsiteY4" fmla="*/ 1211591 h 1569451"/>
              <a:gd name="connsiteX0" fmla="*/ 115251 w 2644918"/>
              <a:gd name="connsiteY0" fmla="*/ 1497030 h 1884328"/>
              <a:gd name="connsiteX1" fmla="*/ 581357 w 2644918"/>
              <a:gd name="connsiteY1" fmla="*/ 408664 h 1884328"/>
              <a:gd name="connsiteX2" fmla="*/ 2472503 w 2644918"/>
              <a:gd name="connsiteY2" fmla="*/ 256059 h 1884328"/>
              <a:gd name="connsiteX3" fmla="*/ 2469534 w 2644918"/>
              <a:gd name="connsiteY3" fmla="*/ 1813501 h 1884328"/>
              <a:gd name="connsiteX4" fmla="*/ 115251 w 2644918"/>
              <a:gd name="connsiteY4" fmla="*/ 1497030 h 1884328"/>
              <a:gd name="connsiteX0" fmla="*/ 115251 w 2472503"/>
              <a:gd name="connsiteY0" fmla="*/ 1497030 h 1814349"/>
              <a:gd name="connsiteX1" fmla="*/ 581357 w 2472503"/>
              <a:gd name="connsiteY1" fmla="*/ 408664 h 1814349"/>
              <a:gd name="connsiteX2" fmla="*/ 2472503 w 2472503"/>
              <a:gd name="connsiteY2" fmla="*/ 256059 h 1814349"/>
              <a:gd name="connsiteX3" fmla="*/ 2469534 w 2472503"/>
              <a:gd name="connsiteY3" fmla="*/ 1813501 h 1814349"/>
              <a:gd name="connsiteX4" fmla="*/ 115251 w 2472503"/>
              <a:gd name="connsiteY4" fmla="*/ 1497030 h 1814349"/>
              <a:gd name="connsiteX0" fmla="*/ 115251 w 2472503"/>
              <a:gd name="connsiteY0" fmla="*/ 1497030 h 1796669"/>
              <a:gd name="connsiteX1" fmla="*/ 581357 w 2472503"/>
              <a:gd name="connsiteY1" fmla="*/ 408664 h 1796669"/>
              <a:gd name="connsiteX2" fmla="*/ 2472503 w 2472503"/>
              <a:gd name="connsiteY2" fmla="*/ 256059 h 1796669"/>
              <a:gd name="connsiteX3" fmla="*/ 2469534 w 2472503"/>
              <a:gd name="connsiteY3" fmla="*/ 1795688 h 1796669"/>
              <a:gd name="connsiteX4" fmla="*/ 115251 w 2472503"/>
              <a:gd name="connsiteY4" fmla="*/ 1497030 h 1796669"/>
              <a:gd name="connsiteX0" fmla="*/ 505302 w 2862554"/>
              <a:gd name="connsiteY0" fmla="*/ 1497030 h 1909410"/>
              <a:gd name="connsiteX1" fmla="*/ 971408 w 2862554"/>
              <a:gd name="connsiteY1" fmla="*/ 408664 h 1909410"/>
              <a:gd name="connsiteX2" fmla="*/ 2862554 w 2862554"/>
              <a:gd name="connsiteY2" fmla="*/ 256059 h 1909410"/>
              <a:gd name="connsiteX3" fmla="*/ 2859585 w 2862554"/>
              <a:gd name="connsiteY3" fmla="*/ 1795688 h 1909410"/>
              <a:gd name="connsiteX4" fmla="*/ 505302 w 2862554"/>
              <a:gd name="connsiteY4" fmla="*/ 1497030 h 1909410"/>
              <a:gd name="connsiteX0" fmla="*/ 112727 w 2469979"/>
              <a:gd name="connsiteY0" fmla="*/ 1497030 h 1845600"/>
              <a:gd name="connsiteX1" fmla="*/ 578833 w 2469979"/>
              <a:gd name="connsiteY1" fmla="*/ 408664 h 1845600"/>
              <a:gd name="connsiteX2" fmla="*/ 2469979 w 2469979"/>
              <a:gd name="connsiteY2" fmla="*/ 256059 h 1845600"/>
              <a:gd name="connsiteX3" fmla="*/ 2467010 w 2469979"/>
              <a:gd name="connsiteY3" fmla="*/ 1795688 h 1845600"/>
              <a:gd name="connsiteX4" fmla="*/ 112727 w 2469979"/>
              <a:gd name="connsiteY4" fmla="*/ 1497030 h 1845600"/>
              <a:gd name="connsiteX0" fmla="*/ 486926 w 2844178"/>
              <a:gd name="connsiteY0" fmla="*/ 1497030 h 1897794"/>
              <a:gd name="connsiteX1" fmla="*/ 953032 w 2844178"/>
              <a:gd name="connsiteY1" fmla="*/ 408664 h 1897794"/>
              <a:gd name="connsiteX2" fmla="*/ 2844178 w 2844178"/>
              <a:gd name="connsiteY2" fmla="*/ 256059 h 1897794"/>
              <a:gd name="connsiteX3" fmla="*/ 2841209 w 2844178"/>
              <a:gd name="connsiteY3" fmla="*/ 1795688 h 1897794"/>
              <a:gd name="connsiteX4" fmla="*/ 486926 w 2844178"/>
              <a:gd name="connsiteY4" fmla="*/ 1497030 h 1897794"/>
              <a:gd name="connsiteX0" fmla="*/ 205911 w 2563163"/>
              <a:gd name="connsiteY0" fmla="*/ 1522305 h 1822117"/>
              <a:gd name="connsiteX1" fmla="*/ 387009 w 2563163"/>
              <a:gd name="connsiteY1" fmla="*/ 344874 h 1822117"/>
              <a:gd name="connsiteX2" fmla="*/ 2563163 w 2563163"/>
              <a:gd name="connsiteY2" fmla="*/ 281334 h 1822117"/>
              <a:gd name="connsiteX3" fmla="*/ 2560194 w 2563163"/>
              <a:gd name="connsiteY3" fmla="*/ 1820963 h 1822117"/>
              <a:gd name="connsiteX4" fmla="*/ 205911 w 2563163"/>
              <a:gd name="connsiteY4" fmla="*/ 1522305 h 1822117"/>
              <a:gd name="connsiteX0" fmla="*/ 283843 w 2590297"/>
              <a:gd name="connsiteY0" fmla="*/ 1664829 h 1941870"/>
              <a:gd name="connsiteX1" fmla="*/ 257122 w 2590297"/>
              <a:gd name="connsiteY1" fmla="*/ 350832 h 1941870"/>
              <a:gd name="connsiteX2" fmla="*/ 2433276 w 2590297"/>
              <a:gd name="connsiteY2" fmla="*/ 287292 h 1941870"/>
              <a:gd name="connsiteX3" fmla="*/ 2430307 w 2590297"/>
              <a:gd name="connsiteY3" fmla="*/ 1826921 h 1941870"/>
              <a:gd name="connsiteX4" fmla="*/ 283843 w 2590297"/>
              <a:gd name="connsiteY4" fmla="*/ 1664829 h 1941870"/>
              <a:gd name="connsiteX0" fmla="*/ 299118 w 2605572"/>
              <a:gd name="connsiteY0" fmla="*/ 1664829 h 1894053"/>
              <a:gd name="connsiteX1" fmla="*/ 272397 w 2605572"/>
              <a:gd name="connsiteY1" fmla="*/ 350832 h 1894053"/>
              <a:gd name="connsiteX2" fmla="*/ 2448551 w 2605572"/>
              <a:gd name="connsiteY2" fmla="*/ 287292 h 1894053"/>
              <a:gd name="connsiteX3" fmla="*/ 2445582 w 2605572"/>
              <a:gd name="connsiteY3" fmla="*/ 1826921 h 1894053"/>
              <a:gd name="connsiteX4" fmla="*/ 299118 w 2605572"/>
              <a:gd name="connsiteY4" fmla="*/ 1664829 h 1894053"/>
              <a:gd name="connsiteX0" fmla="*/ 290332 w 2596786"/>
              <a:gd name="connsiteY0" fmla="*/ 1664829 h 1943305"/>
              <a:gd name="connsiteX1" fmla="*/ 263611 w 2596786"/>
              <a:gd name="connsiteY1" fmla="*/ 350832 h 1943305"/>
              <a:gd name="connsiteX2" fmla="*/ 2439765 w 2596786"/>
              <a:gd name="connsiteY2" fmla="*/ 287292 h 1943305"/>
              <a:gd name="connsiteX3" fmla="*/ 2436796 w 2596786"/>
              <a:gd name="connsiteY3" fmla="*/ 1826921 h 1943305"/>
              <a:gd name="connsiteX4" fmla="*/ 290332 w 2596786"/>
              <a:gd name="connsiteY4" fmla="*/ 1664829 h 1943305"/>
              <a:gd name="connsiteX0" fmla="*/ 290332 w 2596786"/>
              <a:gd name="connsiteY0" fmla="*/ 1664829 h 1943305"/>
              <a:gd name="connsiteX1" fmla="*/ 263611 w 2596786"/>
              <a:gd name="connsiteY1" fmla="*/ 350832 h 1943305"/>
              <a:gd name="connsiteX2" fmla="*/ 2439765 w 2596786"/>
              <a:gd name="connsiteY2" fmla="*/ 287292 h 1943305"/>
              <a:gd name="connsiteX3" fmla="*/ 2436796 w 2596786"/>
              <a:gd name="connsiteY3" fmla="*/ 1826921 h 1943305"/>
              <a:gd name="connsiteX4" fmla="*/ 290332 w 2596786"/>
              <a:gd name="connsiteY4" fmla="*/ 1664829 h 1943305"/>
              <a:gd name="connsiteX0" fmla="*/ 290332 w 2443830"/>
              <a:gd name="connsiteY0" fmla="*/ 1664829 h 1846723"/>
              <a:gd name="connsiteX1" fmla="*/ 263611 w 2443830"/>
              <a:gd name="connsiteY1" fmla="*/ 350832 h 1846723"/>
              <a:gd name="connsiteX2" fmla="*/ 2439765 w 2443830"/>
              <a:gd name="connsiteY2" fmla="*/ 287292 h 1846723"/>
              <a:gd name="connsiteX3" fmla="*/ 2436796 w 2443830"/>
              <a:gd name="connsiteY3" fmla="*/ 1826921 h 1846723"/>
              <a:gd name="connsiteX4" fmla="*/ 290332 w 2443830"/>
              <a:gd name="connsiteY4" fmla="*/ 1664829 h 1846723"/>
              <a:gd name="connsiteX0" fmla="*/ 643832 w 2797330"/>
              <a:gd name="connsiteY0" fmla="*/ 1664829 h 1932290"/>
              <a:gd name="connsiteX1" fmla="*/ 617111 w 2797330"/>
              <a:gd name="connsiteY1" fmla="*/ 350832 h 1932290"/>
              <a:gd name="connsiteX2" fmla="*/ 2793265 w 2797330"/>
              <a:gd name="connsiteY2" fmla="*/ 287292 h 1932290"/>
              <a:gd name="connsiteX3" fmla="*/ 2790296 w 2797330"/>
              <a:gd name="connsiteY3" fmla="*/ 1826921 h 1932290"/>
              <a:gd name="connsiteX4" fmla="*/ 643832 w 2797330"/>
              <a:gd name="connsiteY4" fmla="*/ 1664829 h 193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330" h="1932290">
                <a:moveTo>
                  <a:pt x="643832" y="1664829"/>
                </a:moveTo>
                <a:cubicBezTo>
                  <a:pt x="-585264" y="1187245"/>
                  <a:pt x="258872" y="580421"/>
                  <a:pt x="617111" y="350832"/>
                </a:cubicBezTo>
                <a:cubicBezTo>
                  <a:pt x="975350" y="121243"/>
                  <a:pt x="2793265" y="-274445"/>
                  <a:pt x="2793265" y="287292"/>
                </a:cubicBezTo>
                <a:cubicBezTo>
                  <a:pt x="2793265" y="279013"/>
                  <a:pt x="2804151" y="1817025"/>
                  <a:pt x="2790296" y="1826921"/>
                </a:cubicBezTo>
                <a:cubicBezTo>
                  <a:pt x="2776441" y="1836817"/>
                  <a:pt x="1872928" y="2142413"/>
                  <a:pt x="643832" y="1664829"/>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xmlns="" id="{8430A716-DF40-A710-4FC7-CCCA4BD957F8}"/>
              </a:ext>
              <a:ext uri="{C183D7F6-B498-43B3-948B-1728B52AA6E4}">
                <adec:decorative xmlns:adec="http://schemas.microsoft.com/office/drawing/2017/decorative" xmlns="" val="1"/>
              </a:ext>
            </a:extLst>
          </p:cNvPr>
          <p:cNvSpPr/>
          <p:nvPr userDrawn="1"/>
        </p:nvSpPr>
        <p:spPr>
          <a:xfrm>
            <a:off x="7885215" y="0"/>
            <a:ext cx="4306783" cy="4405746"/>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8" name="Freeform: Shape 47">
            <a:extLst>
              <a:ext uri="{FF2B5EF4-FFF2-40B4-BE49-F238E27FC236}">
                <a16:creationId xmlns:a16="http://schemas.microsoft.com/office/drawing/2014/main" xmlns="" id="{EACA9FF1-6A56-9028-20F7-293A5DAC2547}"/>
              </a:ext>
              <a:ext uri="{C183D7F6-B498-43B3-948B-1728B52AA6E4}">
                <adec:decorative xmlns:adec="http://schemas.microsoft.com/office/drawing/2017/decorative" xmlns="" val="1"/>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xmlns="" id="{0165A019-E4E4-1209-09B0-DB16867B19EA}"/>
              </a:ext>
            </a:extLst>
          </p:cNvPr>
          <p:cNvSpPr>
            <a:spLocks noGrp="1"/>
          </p:cNvSpPr>
          <p:nvPr>
            <p:ph type="title" hasCustomPrompt="1"/>
          </p:nvPr>
        </p:nvSpPr>
        <p:spPr>
          <a:xfrm>
            <a:off x="576071" y="82296"/>
            <a:ext cx="7242049" cy="1298448"/>
          </a:xfrm>
        </p:spPr>
        <p:txBody>
          <a:bodyPr anchor="b"/>
          <a:lstStyle>
            <a:lvl1pPr>
              <a:defRPr sz="4800"/>
            </a:lvl1pPr>
          </a:lstStyle>
          <a:p>
            <a:r>
              <a:rPr lang="en-US" dirty="0"/>
              <a:t>click to add title</a:t>
            </a:r>
          </a:p>
        </p:txBody>
      </p:sp>
      <p:sp>
        <p:nvSpPr>
          <p:cNvPr id="4" name="Text Placeholder 3">
            <a:extLst>
              <a:ext uri="{FF2B5EF4-FFF2-40B4-BE49-F238E27FC236}">
                <a16:creationId xmlns:a16="http://schemas.microsoft.com/office/drawing/2014/main" xmlns="" id="{EE7A4080-E621-B208-20C7-8547733A6966}"/>
              </a:ext>
            </a:extLst>
          </p:cNvPr>
          <p:cNvSpPr>
            <a:spLocks noGrp="1"/>
          </p:cNvSpPr>
          <p:nvPr>
            <p:ph type="body" sz="half" idx="2" hasCustomPrompt="1"/>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2" name="Picture Placeholder 41">
            <a:extLst>
              <a:ext uri="{FF2B5EF4-FFF2-40B4-BE49-F238E27FC236}">
                <a16:creationId xmlns:a16="http://schemas.microsoft.com/office/drawing/2014/main" xmlns=""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b">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xmlns=""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xmlns=""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xmlns=""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33691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xmlns="" id="{3EEABB6C-81E2-E370-567A-989FC477477D}"/>
              </a:ext>
              <a:ext uri="{C183D7F6-B498-43B3-948B-1728B52AA6E4}">
                <adec:decorative xmlns:adec="http://schemas.microsoft.com/office/drawing/2017/decorative" xmlns="" val="1"/>
              </a:ext>
            </a:extLst>
          </p:cNvPr>
          <p:cNvGrpSpPr/>
          <p:nvPr userDrawn="1"/>
        </p:nvGrpSpPr>
        <p:grpSpPr>
          <a:xfrm>
            <a:off x="0" y="-1"/>
            <a:ext cx="12209146" cy="6858001"/>
            <a:chOff x="0" y="-1"/>
            <a:chExt cx="12209146" cy="6858001"/>
          </a:xfrm>
        </p:grpSpPr>
        <p:sp>
          <p:nvSpPr>
            <p:cNvPr id="10" name="Freeform: Shape 9">
              <a:extLst>
                <a:ext uri="{FF2B5EF4-FFF2-40B4-BE49-F238E27FC236}">
                  <a16:creationId xmlns:a16="http://schemas.microsoft.com/office/drawing/2014/main" xmlns="" id="{4BC3B985-E244-9B94-5C9B-8ED7DCD699F7}"/>
                </a:ext>
                <a:ext uri="{C183D7F6-B498-43B3-948B-1728B52AA6E4}">
                  <adec:decorative xmlns:adec="http://schemas.microsoft.com/office/drawing/2017/decorative" xmlns="" val="1"/>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xmlns=""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xmlns=""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xmlns=""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xmlns="" id="{C9EEA626-63D9-B376-D5C7-F7B224767D92}"/>
              </a:ext>
            </a:extLst>
          </p:cNvPr>
          <p:cNvSpPr>
            <a:spLocks noGrp="1"/>
          </p:cNvSpPr>
          <p:nvPr>
            <p:ph type="ctrTitle" hasCustomPrompt="1"/>
          </p:nvPr>
        </p:nvSpPr>
        <p:spPr>
          <a:xfrm>
            <a:off x="1524000" y="417443"/>
            <a:ext cx="9144000" cy="3140589"/>
          </a:xfrm>
        </p:spPr>
        <p:txBody>
          <a:bodyPr anchor="b"/>
          <a:lstStyle>
            <a:lvl1pPr algn="ctr">
              <a:defRPr sz="6000"/>
            </a:lvl1pPr>
          </a:lstStyle>
          <a:p>
            <a:r>
              <a:rPr lang="en-US" dirty="0"/>
              <a:t>click to add title</a:t>
            </a:r>
          </a:p>
        </p:txBody>
      </p:sp>
      <p:sp>
        <p:nvSpPr>
          <p:cNvPr id="3" name="Subtitle 2">
            <a:extLst>
              <a:ext uri="{FF2B5EF4-FFF2-40B4-BE49-F238E27FC236}">
                <a16:creationId xmlns:a16="http://schemas.microsoft.com/office/drawing/2014/main" xmlns="" id="{2088E094-4ADD-B56F-A2B6-C1D91D2B398B}"/>
              </a:ext>
            </a:extLst>
          </p:cNvPr>
          <p:cNvSpPr>
            <a:spLocks noGrp="1"/>
          </p:cNvSpPr>
          <p:nvPr>
            <p:ph type="subTitle" idx="1" hasCustomPrompt="1"/>
          </p:nvPr>
        </p:nvSpPr>
        <p:spPr>
          <a:xfrm>
            <a:off x="1524000" y="3602037"/>
            <a:ext cx="9144000" cy="2297317"/>
          </a:xfrm>
        </p:spPr>
        <p:txBody>
          <a:bodyPr anchor="t" anchorCtr="0">
            <a:normAutofit/>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text</a:t>
            </a:r>
          </a:p>
        </p:txBody>
      </p:sp>
    </p:spTree>
    <p:extLst>
      <p:ext uri="{BB962C8B-B14F-4D97-AF65-F5344CB8AC3E}">
        <p14:creationId xmlns:p14="http://schemas.microsoft.com/office/powerpoint/2010/main" val="1657158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7DCD020E-88CF-303D-F947-8EE980AC8093}"/>
              </a:ext>
              <a:ext uri="{C183D7F6-B498-43B3-948B-1728B52AA6E4}">
                <adec:decorative xmlns:adec="http://schemas.microsoft.com/office/drawing/2017/decorative" xmlns=""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xmlns=""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xmlns=""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Title 1">
            <a:extLst>
              <a:ext uri="{FF2B5EF4-FFF2-40B4-BE49-F238E27FC236}">
                <a16:creationId xmlns:a16="http://schemas.microsoft.com/office/drawing/2014/main" xmlns="" id="{694847DB-2FD4-A0B7-D27C-B0D097130852}"/>
              </a:ext>
            </a:extLst>
          </p:cNvPr>
          <p:cNvSpPr>
            <a:spLocks noGrp="1"/>
          </p:cNvSpPr>
          <p:nvPr>
            <p:ph type="title" hasCustomPrompt="1"/>
          </p:nvPr>
        </p:nvSpPr>
        <p:spPr>
          <a:xfrm>
            <a:off x="576070" y="82296"/>
            <a:ext cx="11087609" cy="1298448"/>
          </a:xfrm>
        </p:spPr>
        <p:txBody>
          <a:bodyPr anchor="b"/>
          <a:lstStyle>
            <a:lvl1pPr>
              <a:defRPr sz="4800"/>
            </a:lvl1pPr>
          </a:lstStyle>
          <a:p>
            <a:r>
              <a:rPr lang="en-US" dirty="0"/>
              <a:t>click to add title</a:t>
            </a:r>
          </a:p>
        </p:txBody>
      </p:sp>
      <p:sp>
        <p:nvSpPr>
          <p:cNvPr id="3" name="Content Placeholder 2">
            <a:extLst>
              <a:ext uri="{FF2B5EF4-FFF2-40B4-BE49-F238E27FC236}">
                <a16:creationId xmlns:a16="http://schemas.microsoft.com/office/drawing/2014/main" xmlns="" id="{65D2FAB7-6DDF-86AA-6FF5-4EBD6234F258}"/>
              </a:ext>
            </a:extLst>
          </p:cNvPr>
          <p:cNvSpPr>
            <a:spLocks noGrp="1"/>
          </p:cNvSpPr>
          <p:nvPr>
            <p:ph sz="half" idx="1" hasCustomPrompt="1"/>
          </p:nvPr>
        </p:nvSpPr>
        <p:spPr>
          <a:xfrm>
            <a:off x="838200" y="1825625"/>
            <a:ext cx="5181600" cy="4351338"/>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xmlns="" id="{6FF36D92-E9A2-BC35-2CA0-2DC56E32DCB9}"/>
              </a:ext>
            </a:extLst>
          </p:cNvPr>
          <p:cNvSpPr>
            <a:spLocks noGrp="1"/>
          </p:cNvSpPr>
          <p:nvPr>
            <p:ph sz="half" idx="2" hasCustomPrompt="1"/>
          </p:nvPr>
        </p:nvSpPr>
        <p:spPr>
          <a:xfrm>
            <a:off x="6172200" y="1825625"/>
            <a:ext cx="5181600" cy="4351338"/>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xmlns="" id="{C4D6EF47-99AC-6166-B194-13D68424C067}"/>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xmlns="" id="{822996CE-5BB1-CA7E-667B-F066341E3C8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xmlns="" id="{5D755DEF-097E-EE27-F5A1-F531067296BF}"/>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13617423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xmlns="" id="{7FA23ACD-D6D7-BA38-DC7E-CE581CEEC62F}"/>
              </a:ext>
              <a:ext uri="{C183D7F6-B498-43B3-948B-1728B52AA6E4}">
                <adec:decorative xmlns:adec="http://schemas.microsoft.com/office/drawing/2017/decorative" xmlns="" val="1"/>
              </a:ext>
            </a:extLst>
          </p:cNvPr>
          <p:cNvGrpSpPr/>
          <p:nvPr userDrawn="1"/>
        </p:nvGrpSpPr>
        <p:grpSpPr>
          <a:xfrm>
            <a:off x="1" y="1"/>
            <a:ext cx="12192000" cy="6800411"/>
            <a:chOff x="1" y="1"/>
            <a:chExt cx="12192000" cy="6800411"/>
          </a:xfrm>
        </p:grpSpPr>
        <p:sp>
          <p:nvSpPr>
            <p:cNvPr id="6" name="Freeform: Shape 5">
              <a:extLst>
                <a:ext uri="{FF2B5EF4-FFF2-40B4-BE49-F238E27FC236}">
                  <a16:creationId xmlns:a16="http://schemas.microsoft.com/office/drawing/2014/main" xmlns=""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xmlns=""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5" name="Title 1">
            <a:extLst>
              <a:ext uri="{FF2B5EF4-FFF2-40B4-BE49-F238E27FC236}">
                <a16:creationId xmlns:a16="http://schemas.microsoft.com/office/drawing/2014/main" xmlns="" id="{8FFCE30D-675C-0B6D-9F98-1DF1C118CAFA}"/>
              </a:ext>
            </a:extLst>
          </p:cNvPr>
          <p:cNvSpPr>
            <a:spLocks noGrp="1"/>
          </p:cNvSpPr>
          <p:nvPr>
            <p:ph type="title" hasCustomPrompt="1"/>
          </p:nvPr>
        </p:nvSpPr>
        <p:spPr>
          <a:xfrm>
            <a:off x="576071" y="82296"/>
            <a:ext cx="11003016" cy="1298448"/>
          </a:xfrm>
        </p:spPr>
        <p:txBody>
          <a:bodyPr anchor="b"/>
          <a:lstStyle>
            <a:lvl1pPr>
              <a:defRPr sz="4800"/>
            </a:lvl1pPr>
          </a:lstStyle>
          <a:p>
            <a:r>
              <a:rPr lang="en-US" dirty="0"/>
              <a:t>click to add title</a:t>
            </a:r>
          </a:p>
        </p:txBody>
      </p:sp>
      <p:sp>
        <p:nvSpPr>
          <p:cNvPr id="2" name="Date Placeholder 1">
            <a:extLst>
              <a:ext uri="{FF2B5EF4-FFF2-40B4-BE49-F238E27FC236}">
                <a16:creationId xmlns:a16="http://schemas.microsoft.com/office/drawing/2014/main" xmlns="" id="{C3AF76F4-A668-3D1B-FBCF-3C693E818ADD}"/>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xmlns="" id="{236B032C-EBAF-7C2C-182B-5A074BD2FFC3}"/>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xmlns="" id="{67D06A95-0E6D-275E-B1C2-0EC7757BDC6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364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xmlns="" id="{2012842E-B8F6-A7A6-1FF4-3B44F619D180}"/>
              </a:ext>
              <a:ext uri="{C183D7F6-B498-43B3-948B-1728B52AA6E4}">
                <adec:decorative xmlns:adec="http://schemas.microsoft.com/office/drawing/2017/decorative" xmlns=""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xmlns=""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xmlns=""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xmlns="" id="{6CE7DD89-FEA2-9BBA-778E-4E9F25BE143B}"/>
              </a:ext>
            </a:extLst>
          </p:cNvPr>
          <p:cNvSpPr>
            <a:spLocks noGrp="1"/>
          </p:cNvSpPr>
          <p:nvPr>
            <p:ph type="title" hasCustomPrompt="1"/>
          </p:nvPr>
        </p:nvSpPr>
        <p:spPr>
          <a:xfrm>
            <a:off x="839788" y="238539"/>
            <a:ext cx="3932237" cy="1818861"/>
          </a:xfrm>
        </p:spPr>
        <p:txBody>
          <a:bodyPr anchor="b"/>
          <a:lstStyle>
            <a:lvl1pPr>
              <a:defRPr sz="3200"/>
            </a:lvl1pPr>
          </a:lstStyle>
          <a:p>
            <a:r>
              <a:rPr lang="en-US" dirty="0"/>
              <a:t>click to add title</a:t>
            </a:r>
          </a:p>
        </p:txBody>
      </p:sp>
      <p:sp>
        <p:nvSpPr>
          <p:cNvPr id="4" name="Text Placeholder 3">
            <a:extLst>
              <a:ext uri="{FF2B5EF4-FFF2-40B4-BE49-F238E27FC236}">
                <a16:creationId xmlns:a16="http://schemas.microsoft.com/office/drawing/2014/main" xmlns="" id="{D964CE25-BC90-F218-081D-1F318A66E636}"/>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Content Placeholder 2">
            <a:extLst>
              <a:ext uri="{FF2B5EF4-FFF2-40B4-BE49-F238E27FC236}">
                <a16:creationId xmlns:a16="http://schemas.microsoft.com/office/drawing/2014/main" xmlns="" id="{2854D77E-556E-0A77-D94A-FEE6C4493050}"/>
              </a:ext>
            </a:extLst>
          </p:cNvPr>
          <p:cNvSpPr>
            <a:spLocks noGrp="1"/>
          </p:cNvSpPr>
          <p:nvPr>
            <p:ph idx="1" hasCustomPrompt="1"/>
          </p:nvPr>
        </p:nvSpPr>
        <p:spPr>
          <a:xfrm>
            <a:off x="5183188" y="987425"/>
            <a:ext cx="6172200" cy="4873625"/>
          </a:xfrm>
        </p:spPr>
        <p:txBody>
          <a:bodyPr/>
          <a:lstStyle>
            <a:lvl1pPr marL="228600" indent="-228600">
              <a:buFont typeface="Courier New" panose="02070309020205020404" pitchFamily="49" charset="0"/>
              <a:buChar char="o"/>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xmlns="" id="{F8061380-5630-29CD-5357-ECACB77A7FA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xmlns="" id="{F77E390A-17CB-4BA8-9C29-A42E9C0A493B}"/>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xmlns="" id="{AE7B19B5-A87D-987E-D2A1-00BF3335EF8E}"/>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9522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xmlns="" id="{D8C351DE-CA9A-93E5-2E6E-0921FA2D688A}"/>
              </a:ext>
              <a:ext uri="{C183D7F6-B498-43B3-948B-1728B52AA6E4}">
                <adec:decorative xmlns:adec="http://schemas.microsoft.com/office/drawing/2017/decorative" xmlns="" val="1"/>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xmlns="" id="{070813B7-403A-9A3E-5E5C-44C1680DE4C3}"/>
              </a:ext>
              <a:ext uri="{C183D7F6-B498-43B3-948B-1728B52AA6E4}">
                <adec:decorative xmlns:adec="http://schemas.microsoft.com/office/drawing/2017/decorative" xmlns="" val="1"/>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xmlns="" id="{7A7BB3C1-4B05-D5B3-C61C-1CD390CEEF2B}"/>
              </a:ext>
              <a:ext uri="{C183D7F6-B498-43B3-948B-1728B52AA6E4}">
                <adec:decorative xmlns:adec="http://schemas.microsoft.com/office/drawing/2017/decorative" xmlns="" val="1"/>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xmlns="" id="{CE6955A7-F39A-1FBB-FF32-C6F0E3289273}"/>
              </a:ext>
              <a:ext uri="{C183D7F6-B498-43B3-948B-1728B52AA6E4}">
                <adec:decorative xmlns:adec="http://schemas.microsoft.com/office/drawing/2017/decorative" xmlns="" val="1"/>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xmlns="" id="{867817C7-4A09-9188-0BD5-838E3AD61F1A}"/>
              </a:ext>
            </a:extLst>
          </p:cNvPr>
          <p:cNvSpPr>
            <a:spLocks noGrp="1"/>
          </p:cNvSpPr>
          <p:nvPr>
            <p:ph type="title" hasCustomPrompt="1"/>
          </p:nvPr>
        </p:nvSpPr>
        <p:spPr>
          <a:xfrm>
            <a:off x="704384" y="1170432"/>
            <a:ext cx="6229530" cy="2442780"/>
          </a:xfrm>
        </p:spPr>
        <p:txBody>
          <a:bodyPr anchor="b" anchorCtr="0"/>
          <a:lstStyle>
            <a:lvl1pPr algn="ctr">
              <a:defRPr>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xmlns="" id="{B847C94B-98C2-CC0F-92FC-1505771390BE}"/>
              </a:ext>
            </a:extLst>
          </p:cNvPr>
          <p:cNvSpPr>
            <a:spLocks noGrp="1"/>
          </p:cNvSpPr>
          <p:nvPr>
            <p:ph idx="1" hasCustomPrompt="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937281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65A019-E4E4-1209-09B0-DB16867B19EA}"/>
              </a:ext>
            </a:extLst>
          </p:cNvPr>
          <p:cNvSpPr>
            <a:spLocks noGrp="1"/>
          </p:cNvSpPr>
          <p:nvPr>
            <p:ph type="title" hasCustomPrompt="1"/>
          </p:nvPr>
        </p:nvSpPr>
        <p:spPr>
          <a:xfrm>
            <a:off x="576071" y="82296"/>
            <a:ext cx="6502620" cy="1298448"/>
          </a:xfrm>
        </p:spPr>
        <p:txBody>
          <a:bodyPr anchor="b"/>
          <a:lstStyle>
            <a:lvl1pPr>
              <a:defRPr sz="4800"/>
            </a:lvl1pPr>
          </a:lstStyle>
          <a:p>
            <a:r>
              <a:rPr lang="en-US" dirty="0"/>
              <a:t>click to add title</a:t>
            </a:r>
          </a:p>
        </p:txBody>
      </p:sp>
      <p:sp>
        <p:nvSpPr>
          <p:cNvPr id="4" name="Text Placeholder 3">
            <a:extLst>
              <a:ext uri="{FF2B5EF4-FFF2-40B4-BE49-F238E27FC236}">
                <a16:creationId xmlns:a16="http://schemas.microsoft.com/office/drawing/2014/main" xmlns="" id="{EE7A4080-E621-B208-20C7-8547733A6966}"/>
              </a:ext>
            </a:extLst>
          </p:cNvPr>
          <p:cNvSpPr>
            <a:spLocks noGrp="1"/>
          </p:cNvSpPr>
          <p:nvPr>
            <p:ph type="body" sz="half" idx="2" hasCustomPrompt="1"/>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pic>
        <p:nvPicPr>
          <p:cNvPr id="9" name="Picture 8">
            <a:extLst>
              <a:ext uri="{FF2B5EF4-FFF2-40B4-BE49-F238E27FC236}">
                <a16:creationId xmlns:a16="http://schemas.microsoft.com/office/drawing/2014/main" xmlns="" id="{B5ED90D1-D640-D115-6711-35DE812FC014}"/>
              </a:ext>
              <a:ext uri="{C183D7F6-B498-43B3-948B-1728B52AA6E4}">
                <adec:decorative xmlns:adec="http://schemas.microsoft.com/office/drawing/2017/decorative" xmlns="" val="1"/>
              </a:ext>
            </a:extLst>
          </p:cNvPr>
          <p:cNvPicPr>
            <a:picLocks noChangeAspect="1"/>
          </p:cNvPicPr>
          <p:nvPr userDrawn="1"/>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xmlns="" id="{F8D9EAE4-01F5-6C99-C91E-BF0FD0CD1CEF}"/>
              </a:ext>
              <a:ext uri="{C183D7F6-B498-43B3-948B-1728B52AA6E4}">
                <adec:decorative xmlns:adec="http://schemas.microsoft.com/office/drawing/2017/decorative" xmlns="" val="1"/>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xmlns=""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t">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xmlns=""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xmlns=""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xmlns=""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920489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6"/>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xmlns="" id="{5C82EFE5-7A60-2728-921A-D2048AD6BF65}"/>
              </a:ext>
              <a:ext uri="{C183D7F6-B498-43B3-948B-1728B52AA6E4}">
                <adec:decorative xmlns:adec="http://schemas.microsoft.com/office/drawing/2017/decorative" xmlns="" val="1"/>
              </a:ext>
            </a:extLst>
          </p:cNvPr>
          <p:cNvGrpSpPr/>
          <p:nvPr userDrawn="1"/>
        </p:nvGrpSpPr>
        <p:grpSpPr>
          <a:xfrm>
            <a:off x="1" y="0"/>
            <a:ext cx="12207710" cy="6919556"/>
            <a:chOff x="1" y="0"/>
            <a:chExt cx="12207710" cy="6919556"/>
          </a:xfrm>
        </p:grpSpPr>
        <p:sp>
          <p:nvSpPr>
            <p:cNvPr id="25" name="Freeform: Shape 24">
              <a:extLst>
                <a:ext uri="{FF2B5EF4-FFF2-40B4-BE49-F238E27FC236}">
                  <a16:creationId xmlns:a16="http://schemas.microsoft.com/office/drawing/2014/main" xmlns="" id="{D6B97A1A-D605-738D-8C08-D97B3BBB5274}"/>
                </a:ext>
                <a:ext uri="{C183D7F6-B498-43B3-948B-1728B52AA6E4}">
                  <adec:decorative xmlns:adec="http://schemas.microsoft.com/office/drawing/2017/decorative" xmlns="" val="1"/>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xmlns="" id="{1CC49F1D-4E95-A334-0DE1-5115637E40AF}"/>
                </a:ext>
                <a:ext uri="{C183D7F6-B498-43B3-948B-1728B52AA6E4}">
                  <adec:decorative xmlns:adec="http://schemas.microsoft.com/office/drawing/2017/decorative" xmlns="" val="1"/>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xmlns="" id="{B560DF2B-C95A-F8F1-E64F-37BCABFF8014}"/>
                </a:ext>
                <a:ext uri="{C183D7F6-B498-43B3-948B-1728B52AA6E4}">
                  <adec:decorative xmlns:adec="http://schemas.microsoft.com/office/drawing/2017/decorative" xmlns="" val="1"/>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xmlns="" id="{9E4F6A04-3331-D4C7-3EAE-0F69B48A7C71}"/>
                </a:ext>
                <a:ext uri="{C183D7F6-B498-43B3-948B-1728B52AA6E4}">
                  <adec:decorative xmlns:adec="http://schemas.microsoft.com/office/drawing/2017/decorative" xmlns="" val="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xmlns="" id="{0587ACFB-02E0-79F1-D5B0-E8B18598D688}"/>
                </a:ext>
                <a:ext uri="{C183D7F6-B498-43B3-948B-1728B52AA6E4}">
                  <adec:decorative xmlns:adec="http://schemas.microsoft.com/office/drawing/2017/decorative" xmlns="" val="1"/>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xmlns="" id="{5B033E79-37B9-73B6-FED8-8DF23954CCE8}"/>
              </a:ext>
            </a:extLst>
          </p:cNvPr>
          <p:cNvSpPr>
            <a:spLocks noGrp="1"/>
          </p:cNvSpPr>
          <p:nvPr>
            <p:ph type="title" hasCustomPrompt="1"/>
          </p:nvPr>
        </p:nvSpPr>
        <p:spPr>
          <a:xfrm>
            <a:off x="2560320" y="606288"/>
            <a:ext cx="4840641" cy="4245748"/>
          </a:xfrm>
        </p:spPr>
        <p:txBody>
          <a:bodyPr anchor="b"/>
          <a:lstStyle>
            <a:lvl1pPr>
              <a:defRPr sz="6000">
                <a:solidFill>
                  <a:schemeClr val="accent1"/>
                </a:solidFill>
              </a:defRPr>
            </a:lvl1pPr>
          </a:lstStyle>
          <a:p>
            <a:r>
              <a:rPr lang="en-US" dirty="0"/>
              <a:t>click to add title</a:t>
            </a: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xmlns="" id="{43CD1569-0FEF-7BD8-DDC5-D396CE462BB6}"/>
              </a:ext>
              <a:ext uri="{C183D7F6-B498-43B3-948B-1728B52AA6E4}">
                <adec:decorative xmlns:adec="http://schemas.microsoft.com/office/drawing/2017/decorative" xmlns="" val="1"/>
              </a:ext>
            </a:extLst>
          </p:cNvPr>
          <p:cNvGrpSpPr/>
          <p:nvPr userDrawn="1"/>
        </p:nvGrpSpPr>
        <p:grpSpPr>
          <a:xfrm>
            <a:off x="8645826" y="0"/>
            <a:ext cx="3555532" cy="6867024"/>
            <a:chOff x="8645826" y="0"/>
            <a:chExt cx="3555532" cy="6867024"/>
          </a:xfrm>
        </p:grpSpPr>
        <p:sp>
          <p:nvSpPr>
            <p:cNvPr id="17" name="Freeform: Shape 16">
              <a:extLst>
                <a:ext uri="{FF2B5EF4-FFF2-40B4-BE49-F238E27FC236}">
                  <a16:creationId xmlns:a16="http://schemas.microsoft.com/office/drawing/2014/main" xmlns=""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xmlns=""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xmlns="" id="{867817C7-4A09-9188-0BD5-838E3AD61F1A}"/>
              </a:ext>
            </a:extLst>
          </p:cNvPr>
          <p:cNvSpPr>
            <a:spLocks noGrp="1"/>
          </p:cNvSpPr>
          <p:nvPr>
            <p:ph type="title" hasCustomPrompt="1"/>
          </p:nvPr>
        </p:nvSpPr>
        <p:spPr>
          <a:xfrm>
            <a:off x="576072" y="82296"/>
            <a:ext cx="9363456" cy="1298448"/>
          </a:xfrm>
        </p:spPr>
        <p:txBody>
          <a:bodyPr anchor="b" anchorCtr="0"/>
          <a:lstStyle>
            <a:lvl1pPr>
              <a:defRPr sz="4800"/>
            </a:lvl1pPr>
          </a:lstStyle>
          <a:p>
            <a:r>
              <a:rPr lang="en-US" dirty="0"/>
              <a:t>click to add title</a:t>
            </a:r>
          </a:p>
        </p:txBody>
      </p:sp>
      <p:sp>
        <p:nvSpPr>
          <p:cNvPr id="3" name="Content Placeholder 2">
            <a:extLst>
              <a:ext uri="{FF2B5EF4-FFF2-40B4-BE49-F238E27FC236}">
                <a16:creationId xmlns:a16="http://schemas.microsoft.com/office/drawing/2014/main" xmlns="" id="{B847C94B-98C2-CC0F-92FC-1505771390BE}"/>
              </a:ext>
            </a:extLst>
          </p:cNvPr>
          <p:cNvSpPr>
            <a:spLocks noGrp="1"/>
          </p:cNvSpPr>
          <p:nvPr>
            <p:ph idx="1" hasCustomPrompt="1"/>
          </p:nvPr>
        </p:nvSpPr>
        <p:spPr>
          <a:xfrm>
            <a:off x="576072" y="1901952"/>
            <a:ext cx="9363456" cy="3877056"/>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xmlns=""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xmlns=""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11128599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A4C0A7B5-B10E-CDE4-EF4B-932E54D4CA66}"/>
              </a:ext>
              <a:ext uri="{C183D7F6-B498-43B3-948B-1728B52AA6E4}">
                <adec:decorative xmlns:adec="http://schemas.microsoft.com/office/drawing/2017/decorative" xmlns="" val="1"/>
              </a:ext>
            </a:extLst>
          </p:cNvPr>
          <p:cNvGrpSpPr/>
          <p:nvPr userDrawn="1"/>
        </p:nvGrpSpPr>
        <p:grpSpPr>
          <a:xfrm>
            <a:off x="4600810" y="-30589"/>
            <a:ext cx="7591189" cy="6915258"/>
            <a:chOff x="4600810" y="-30589"/>
            <a:chExt cx="7591189" cy="6915258"/>
          </a:xfrm>
        </p:grpSpPr>
        <p:sp>
          <p:nvSpPr>
            <p:cNvPr id="13" name="Freeform: Shape 12">
              <a:extLst>
                <a:ext uri="{FF2B5EF4-FFF2-40B4-BE49-F238E27FC236}">
                  <a16:creationId xmlns:a16="http://schemas.microsoft.com/office/drawing/2014/main" xmlns=""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xmlns=""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0" name="Title 1">
            <a:extLst>
              <a:ext uri="{FF2B5EF4-FFF2-40B4-BE49-F238E27FC236}">
                <a16:creationId xmlns:a16="http://schemas.microsoft.com/office/drawing/2014/main" xmlns="" id="{20AE86F9-DD66-DE05-383C-6220D559B0DF}"/>
              </a:ext>
            </a:extLst>
          </p:cNvPr>
          <p:cNvSpPr>
            <a:spLocks noGrp="1"/>
          </p:cNvSpPr>
          <p:nvPr>
            <p:ph type="title" hasCustomPrompt="1"/>
          </p:nvPr>
        </p:nvSpPr>
        <p:spPr>
          <a:xfrm>
            <a:off x="576072" y="82296"/>
            <a:ext cx="9363456" cy="1298448"/>
          </a:xfrm>
        </p:spPr>
        <p:txBody>
          <a:bodyPr anchor="b" anchorCtr="0"/>
          <a:lstStyle>
            <a:lvl1pPr>
              <a:defRPr sz="4800"/>
            </a:lvl1pPr>
          </a:lstStyle>
          <a:p>
            <a:r>
              <a:rPr lang="en-US" dirty="0"/>
              <a:t>click to add title</a:t>
            </a:r>
          </a:p>
        </p:txBody>
      </p:sp>
      <p:sp>
        <p:nvSpPr>
          <p:cNvPr id="21" name="Content Placeholder 2">
            <a:extLst>
              <a:ext uri="{FF2B5EF4-FFF2-40B4-BE49-F238E27FC236}">
                <a16:creationId xmlns:a16="http://schemas.microsoft.com/office/drawing/2014/main" xmlns="" id="{74C193E5-97F9-7817-FACF-5B94BAD9C758}"/>
              </a:ext>
            </a:extLst>
          </p:cNvPr>
          <p:cNvSpPr>
            <a:spLocks noGrp="1"/>
          </p:cNvSpPr>
          <p:nvPr>
            <p:ph idx="1" hasCustomPrompt="1"/>
          </p:nvPr>
        </p:nvSpPr>
        <p:spPr>
          <a:xfrm>
            <a:off x="576072" y="1597981"/>
            <a:ext cx="9363456" cy="4181027"/>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xmlns=""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xmlns=""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164133274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E138590B-52FF-3291-0CB9-7055B62D6C6F}"/>
              </a:ext>
              <a:ext uri="{C183D7F6-B498-43B3-948B-1728B52AA6E4}">
                <adec:decorative xmlns:adec="http://schemas.microsoft.com/office/drawing/2017/decorative" xmlns="" val="1"/>
              </a:ext>
            </a:extLst>
          </p:cNvPr>
          <p:cNvGrpSpPr/>
          <p:nvPr userDrawn="1"/>
        </p:nvGrpSpPr>
        <p:grpSpPr>
          <a:xfrm>
            <a:off x="0" y="0"/>
            <a:ext cx="12192001" cy="6800412"/>
            <a:chOff x="0" y="0"/>
            <a:chExt cx="12192001" cy="6800412"/>
          </a:xfrm>
        </p:grpSpPr>
        <p:sp>
          <p:nvSpPr>
            <p:cNvPr id="11" name="Freeform: Shape 10">
              <a:extLst>
                <a:ext uri="{FF2B5EF4-FFF2-40B4-BE49-F238E27FC236}">
                  <a16:creationId xmlns:a16="http://schemas.microsoft.com/office/drawing/2014/main" xmlns=""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xmlns=""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xmlns=""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0" name="Title 1">
            <a:extLst>
              <a:ext uri="{FF2B5EF4-FFF2-40B4-BE49-F238E27FC236}">
                <a16:creationId xmlns:a16="http://schemas.microsoft.com/office/drawing/2014/main" xmlns="" id="{20AE86F9-DD66-DE05-383C-6220D559B0DF}"/>
              </a:ext>
            </a:extLst>
          </p:cNvPr>
          <p:cNvSpPr>
            <a:spLocks noGrp="1"/>
          </p:cNvSpPr>
          <p:nvPr>
            <p:ph type="title" hasCustomPrompt="1"/>
          </p:nvPr>
        </p:nvSpPr>
        <p:spPr>
          <a:xfrm>
            <a:off x="576072" y="57588"/>
            <a:ext cx="10515600" cy="1323156"/>
          </a:xfrm>
        </p:spPr>
        <p:txBody>
          <a:bodyPr anchor="b" anchorCtr="0"/>
          <a:lstStyle>
            <a:lvl1pPr>
              <a:defRPr sz="4800"/>
            </a:lvl1pPr>
          </a:lstStyle>
          <a:p>
            <a:r>
              <a:rPr lang="en-US" dirty="0"/>
              <a:t>click to add title</a:t>
            </a:r>
          </a:p>
        </p:txBody>
      </p:sp>
      <p:sp>
        <p:nvSpPr>
          <p:cNvPr id="21" name="Content Placeholder 2">
            <a:extLst>
              <a:ext uri="{FF2B5EF4-FFF2-40B4-BE49-F238E27FC236}">
                <a16:creationId xmlns:a16="http://schemas.microsoft.com/office/drawing/2014/main" xmlns="" id="{74C193E5-97F9-7817-FACF-5B94BAD9C758}"/>
              </a:ext>
            </a:extLst>
          </p:cNvPr>
          <p:cNvSpPr>
            <a:spLocks noGrp="1"/>
          </p:cNvSpPr>
          <p:nvPr>
            <p:ph idx="1" hasCustomPrompt="1"/>
          </p:nvPr>
        </p:nvSpPr>
        <p:spPr>
          <a:xfrm>
            <a:off x="576072" y="1901952"/>
            <a:ext cx="10515600" cy="3877056"/>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xmlns=""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xmlns=""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xmlns="" id="{90FA743D-BDB5-4069-7325-E91CA7BC3ED7}"/>
              </a:ext>
              <a:ext uri="{C183D7F6-B498-43B3-948B-1728B52AA6E4}">
                <adec:decorative xmlns:adec="http://schemas.microsoft.com/office/drawing/2017/decorative" xmlns="" val="1"/>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xmlns="" id="{5199B7A0-EDB8-5A2D-0096-78B259F81F83}"/>
              </a:ext>
              <a:ext uri="{C183D7F6-B498-43B3-948B-1728B52AA6E4}">
                <adec:decorative xmlns:adec="http://schemas.microsoft.com/office/drawing/2017/decorative" xmlns="" val="1"/>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26" name="Graphic 25">
            <a:extLst>
              <a:ext uri="{FF2B5EF4-FFF2-40B4-BE49-F238E27FC236}">
                <a16:creationId xmlns:a16="http://schemas.microsoft.com/office/drawing/2014/main" xmlns="" id="{9A083F98-8E0D-14F8-CA40-D0B5AB8037E2}"/>
              </a:ext>
              <a:ext uri="{C183D7F6-B498-43B3-948B-1728B52AA6E4}">
                <adec:decorative xmlns:adec="http://schemas.microsoft.com/office/drawing/2017/decorative" xmlns="" val="1"/>
              </a:ext>
            </a:extLst>
          </p:cNvPr>
          <p:cNvPicPr>
            <a:picLocks noChangeAspect="1"/>
          </p:cNvPicPr>
          <p:nvPr userDrawn="1"/>
        </p:nvPicPr>
        <p:blipFill>
          <a:blip r:embed="rId2">
            <a:alphaModFix/>
            <a:extLst>
              <a:ext uri="{96DAC541-7B7A-43D3-8B79-37D633B846F1}">
                <asvg:svgBlip xmlns:asvg="http://schemas.microsoft.com/office/drawing/2016/SVG/main" xmlns="" r:embed="rId3"/>
              </a:ext>
            </a:extLst>
          </a:blip>
          <a:stretch>
            <a:fillRect/>
          </a:stretch>
        </p:blipFill>
        <p:spPr>
          <a:xfrm>
            <a:off x="1411582" y="447749"/>
            <a:ext cx="2330685" cy="1898712"/>
          </a:xfrm>
          <a:prstGeom prst="rect">
            <a:avLst/>
          </a:prstGeom>
        </p:spPr>
      </p:pic>
      <p:sp>
        <p:nvSpPr>
          <p:cNvPr id="22" name="Freeform: Shape 21">
            <a:extLst>
              <a:ext uri="{FF2B5EF4-FFF2-40B4-BE49-F238E27FC236}">
                <a16:creationId xmlns:a16="http://schemas.microsoft.com/office/drawing/2014/main" xmlns="" id="{83712F38-4391-A499-56E2-8F095A506D08}"/>
              </a:ext>
              <a:ext uri="{C183D7F6-B498-43B3-948B-1728B52AA6E4}">
                <adec:decorative xmlns:adec="http://schemas.microsoft.com/office/drawing/2017/decorative" xmlns="" val="1"/>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xmlns="" id="{AA6350AA-EC6F-8D22-E7C8-E49FBD7689EB}"/>
              </a:ext>
              <a:ext uri="{C183D7F6-B498-43B3-948B-1728B52AA6E4}">
                <adec:decorative xmlns:adec="http://schemas.microsoft.com/office/drawing/2017/decorative" xmlns="" val="1"/>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xmlns="" id="{867817C7-4A09-9188-0BD5-838E3AD61F1A}"/>
              </a:ext>
            </a:extLst>
          </p:cNvPr>
          <p:cNvSpPr>
            <a:spLocks noGrp="1"/>
          </p:cNvSpPr>
          <p:nvPr>
            <p:ph type="title" hasCustomPrompt="1"/>
          </p:nvPr>
        </p:nvSpPr>
        <p:spPr>
          <a:xfrm>
            <a:off x="3278188" y="193041"/>
            <a:ext cx="5697456" cy="2175256"/>
          </a:xfrm>
        </p:spPr>
        <p:txBody>
          <a:bodyPr anchor="b" anchorCtr="0"/>
          <a:lstStyle>
            <a:lvl1pPr algn="ctr">
              <a:defRPr sz="2400" cap="all" baseline="0">
                <a:latin typeface="Gill Sans Nova" panose="020B0602020104020203" pitchFamily="34" charset="0"/>
              </a:defRPr>
            </a:lvl1pPr>
          </a:lstStyle>
          <a:p>
            <a:r>
              <a:rPr lang="en-US" dirty="0"/>
              <a:t>click to add title</a:t>
            </a:r>
          </a:p>
        </p:txBody>
      </p:sp>
      <p:sp>
        <p:nvSpPr>
          <p:cNvPr id="32" name="Text Placeholder 31">
            <a:extLst>
              <a:ext uri="{FF2B5EF4-FFF2-40B4-BE49-F238E27FC236}">
                <a16:creationId xmlns:a16="http://schemas.microsoft.com/office/drawing/2014/main" xmlns="" id="{ACAB76B7-8AE6-9FE8-3022-219618D5810C}"/>
              </a:ext>
            </a:extLst>
          </p:cNvPr>
          <p:cNvSpPr>
            <a:spLocks noGrp="1"/>
          </p:cNvSpPr>
          <p:nvPr>
            <p:ph type="body" sz="quarter" idx="13" hasCustomPrompt="1"/>
          </p:nvPr>
        </p:nvSpPr>
        <p:spPr>
          <a:xfrm>
            <a:off x="3278188" y="2740025"/>
            <a:ext cx="5688012" cy="2644775"/>
          </a:xfrm>
        </p:spPr>
        <p:txBody>
          <a:bodyPr>
            <a:normAutofit/>
          </a:bodyPr>
          <a:lstStyle>
            <a:lvl1pPr marL="0" indent="0" algn="ctr">
              <a:lnSpc>
                <a:spcPct val="100000"/>
              </a:lnSpc>
              <a:spcBef>
                <a:spcPts val="0"/>
              </a:spcBef>
              <a:buNone/>
              <a:defRPr sz="2400"/>
            </a:lvl1pPr>
          </a:lstStyle>
          <a:p>
            <a:pPr lvl="0"/>
            <a:r>
              <a:rPr lang="en-US" dirty="0"/>
              <a:t>Click to add text</a:t>
            </a:r>
          </a:p>
        </p:txBody>
      </p:sp>
      <p:sp>
        <p:nvSpPr>
          <p:cNvPr id="4" name="Date Placeholder 3">
            <a:extLst>
              <a:ext uri="{FF2B5EF4-FFF2-40B4-BE49-F238E27FC236}">
                <a16:creationId xmlns:a16="http://schemas.microsoft.com/office/drawing/2014/main" xmlns=""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xmlns=""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xmlns=""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20E8B627-27B3-7EDE-7C21-8804F983CCB7}"/>
              </a:ext>
              <a:ext uri="{C183D7F6-B498-43B3-948B-1728B52AA6E4}">
                <adec:decorative xmlns:adec="http://schemas.microsoft.com/office/drawing/2017/decorative" xmlns="" val="1"/>
              </a:ext>
            </a:extLst>
          </p:cNvPr>
          <p:cNvGrpSpPr/>
          <p:nvPr userDrawn="1"/>
        </p:nvGrpSpPr>
        <p:grpSpPr>
          <a:xfrm>
            <a:off x="0" y="1"/>
            <a:ext cx="12192000" cy="6857998"/>
            <a:chOff x="0" y="1"/>
            <a:chExt cx="12192000" cy="6857998"/>
          </a:xfrm>
        </p:grpSpPr>
        <p:sp>
          <p:nvSpPr>
            <p:cNvPr id="28" name="Freeform: Shape 27">
              <a:extLst>
                <a:ext uri="{FF2B5EF4-FFF2-40B4-BE49-F238E27FC236}">
                  <a16:creationId xmlns:a16="http://schemas.microsoft.com/office/drawing/2014/main" xmlns="" id="{B1BA04E2-C77D-D0F1-EC03-2F832DFA5498}"/>
                </a:ext>
                <a:ext uri="{C183D7F6-B498-43B3-948B-1728B52AA6E4}">
                  <adec:decorative xmlns:adec="http://schemas.microsoft.com/office/drawing/2017/decorative" xmlns="" val="1"/>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xmlns="" id="{F0A8F0DB-3D3D-DC0F-84AC-4386B58AD6E5}"/>
                </a:ext>
                <a:ext uri="{C183D7F6-B498-43B3-948B-1728B52AA6E4}">
                  <adec:decorative xmlns:adec="http://schemas.microsoft.com/office/drawing/2017/decorative" xmlns="" val="1"/>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45" name="Title 1">
            <a:extLst>
              <a:ext uri="{FF2B5EF4-FFF2-40B4-BE49-F238E27FC236}">
                <a16:creationId xmlns:a16="http://schemas.microsoft.com/office/drawing/2014/main" xmlns="" id="{FDA50B04-DEA5-DCCF-0DAD-0D3B122FD652}"/>
              </a:ext>
            </a:extLst>
          </p:cNvPr>
          <p:cNvSpPr>
            <a:spLocks noGrp="1"/>
          </p:cNvSpPr>
          <p:nvPr>
            <p:ph type="title" hasCustomPrompt="1"/>
          </p:nvPr>
        </p:nvSpPr>
        <p:spPr>
          <a:xfrm>
            <a:off x="576071" y="82296"/>
            <a:ext cx="11107489" cy="1298448"/>
          </a:xfrm>
        </p:spPr>
        <p:txBody>
          <a:bodyPr anchor="b" anchorCtr="0"/>
          <a:lstStyle>
            <a:lvl1pPr>
              <a:defRPr sz="4800"/>
            </a:lvl1pPr>
          </a:lstStyle>
          <a:p>
            <a:r>
              <a:rPr lang="en-US" dirty="0"/>
              <a:t>click to add title</a:t>
            </a:r>
          </a:p>
        </p:txBody>
      </p:sp>
      <p:sp>
        <p:nvSpPr>
          <p:cNvPr id="39" name="Picture Placeholder 38">
            <a:extLst>
              <a:ext uri="{FF2B5EF4-FFF2-40B4-BE49-F238E27FC236}">
                <a16:creationId xmlns:a16="http://schemas.microsoft.com/office/drawing/2014/main" xmlns=""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xmlns="" id="{EC58C559-7910-45EC-28D0-D37F02FA738C}"/>
              </a:ext>
            </a:extLst>
          </p:cNvPr>
          <p:cNvSpPr>
            <a:spLocks noGrp="1"/>
          </p:cNvSpPr>
          <p:nvPr>
            <p:ph type="body" sz="quarter" idx="17" hasCustomPrompt="1"/>
          </p:nvPr>
        </p:nvSpPr>
        <p:spPr>
          <a:xfrm>
            <a:off x="677863"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2" name="Text Placeholder 46">
            <a:extLst>
              <a:ext uri="{FF2B5EF4-FFF2-40B4-BE49-F238E27FC236}">
                <a16:creationId xmlns:a16="http://schemas.microsoft.com/office/drawing/2014/main" xmlns="" id="{F66E5144-974A-0BDB-D167-9253CC65BF1E}"/>
              </a:ext>
            </a:extLst>
          </p:cNvPr>
          <p:cNvSpPr>
            <a:spLocks noGrp="1"/>
          </p:cNvSpPr>
          <p:nvPr>
            <p:ph type="body" sz="quarter" idx="21" hasCustomPrompt="1"/>
          </p:nvPr>
        </p:nvSpPr>
        <p:spPr>
          <a:xfrm>
            <a:off x="677863"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0" name="Picture Placeholder 39">
            <a:extLst>
              <a:ext uri="{FF2B5EF4-FFF2-40B4-BE49-F238E27FC236}">
                <a16:creationId xmlns:a16="http://schemas.microsoft.com/office/drawing/2014/main" xmlns=""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8" name="Text Placeholder 46">
            <a:extLst>
              <a:ext uri="{FF2B5EF4-FFF2-40B4-BE49-F238E27FC236}">
                <a16:creationId xmlns:a16="http://schemas.microsoft.com/office/drawing/2014/main" xmlns="" id="{868B70E3-3C97-4D65-D598-457720AA7253}"/>
              </a:ext>
            </a:extLst>
          </p:cNvPr>
          <p:cNvSpPr>
            <a:spLocks noGrp="1"/>
          </p:cNvSpPr>
          <p:nvPr>
            <p:ph type="body" sz="quarter" idx="18" hasCustomPrompt="1"/>
          </p:nvPr>
        </p:nvSpPr>
        <p:spPr>
          <a:xfrm>
            <a:off x="3444123"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3" name="Text Placeholder 46">
            <a:extLst>
              <a:ext uri="{FF2B5EF4-FFF2-40B4-BE49-F238E27FC236}">
                <a16:creationId xmlns:a16="http://schemas.microsoft.com/office/drawing/2014/main" xmlns="" id="{1D923A5E-0C6A-FC00-A515-E5A508A54FBD}"/>
              </a:ext>
            </a:extLst>
          </p:cNvPr>
          <p:cNvSpPr>
            <a:spLocks noGrp="1"/>
          </p:cNvSpPr>
          <p:nvPr>
            <p:ph type="body" sz="quarter" idx="22" hasCustomPrompt="1"/>
          </p:nvPr>
        </p:nvSpPr>
        <p:spPr>
          <a:xfrm>
            <a:off x="3444123"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1" name="Picture Placeholder 40">
            <a:extLst>
              <a:ext uri="{FF2B5EF4-FFF2-40B4-BE49-F238E27FC236}">
                <a16:creationId xmlns:a16="http://schemas.microsoft.com/office/drawing/2014/main" xmlns=""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9" name="Text Placeholder 46">
            <a:extLst>
              <a:ext uri="{FF2B5EF4-FFF2-40B4-BE49-F238E27FC236}">
                <a16:creationId xmlns:a16="http://schemas.microsoft.com/office/drawing/2014/main" xmlns="" id="{89924195-02EA-2AF9-C021-ED282397B88B}"/>
              </a:ext>
            </a:extLst>
          </p:cNvPr>
          <p:cNvSpPr>
            <a:spLocks noGrp="1"/>
          </p:cNvSpPr>
          <p:nvPr>
            <p:ph type="body" sz="quarter" idx="19" hasCustomPrompt="1"/>
          </p:nvPr>
        </p:nvSpPr>
        <p:spPr>
          <a:xfrm>
            <a:off x="6434931"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4" name="Text Placeholder 46">
            <a:extLst>
              <a:ext uri="{FF2B5EF4-FFF2-40B4-BE49-F238E27FC236}">
                <a16:creationId xmlns:a16="http://schemas.microsoft.com/office/drawing/2014/main" xmlns="" id="{01866408-222B-FAA6-3180-5AA98BF83142}"/>
              </a:ext>
            </a:extLst>
          </p:cNvPr>
          <p:cNvSpPr>
            <a:spLocks noGrp="1"/>
          </p:cNvSpPr>
          <p:nvPr>
            <p:ph type="body" sz="quarter" idx="23" hasCustomPrompt="1"/>
          </p:nvPr>
        </p:nvSpPr>
        <p:spPr>
          <a:xfrm>
            <a:off x="6434931"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2" name="Picture Placeholder 41">
            <a:extLst>
              <a:ext uri="{FF2B5EF4-FFF2-40B4-BE49-F238E27FC236}">
                <a16:creationId xmlns:a16="http://schemas.microsoft.com/office/drawing/2014/main" xmlns=""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50" name="Text Placeholder 46">
            <a:extLst>
              <a:ext uri="{FF2B5EF4-FFF2-40B4-BE49-F238E27FC236}">
                <a16:creationId xmlns:a16="http://schemas.microsoft.com/office/drawing/2014/main" xmlns="" id="{582E2EDB-08EC-D1DE-3C7C-2FC0C70B27C5}"/>
              </a:ext>
            </a:extLst>
          </p:cNvPr>
          <p:cNvSpPr>
            <a:spLocks noGrp="1"/>
          </p:cNvSpPr>
          <p:nvPr>
            <p:ph type="body" sz="quarter" idx="20" hasCustomPrompt="1"/>
          </p:nvPr>
        </p:nvSpPr>
        <p:spPr>
          <a:xfrm>
            <a:off x="9260401"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5" name="Text Placeholder 46">
            <a:extLst>
              <a:ext uri="{FF2B5EF4-FFF2-40B4-BE49-F238E27FC236}">
                <a16:creationId xmlns:a16="http://schemas.microsoft.com/office/drawing/2014/main" xmlns="" id="{1A8C6A0D-BDFC-5DD0-110E-B4C5AE72306B}"/>
              </a:ext>
            </a:extLst>
          </p:cNvPr>
          <p:cNvSpPr>
            <a:spLocks noGrp="1"/>
          </p:cNvSpPr>
          <p:nvPr>
            <p:ph type="body" sz="quarter" idx="24" hasCustomPrompt="1"/>
          </p:nvPr>
        </p:nvSpPr>
        <p:spPr>
          <a:xfrm>
            <a:off x="9260401"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 name="Date Placeholder 3">
            <a:extLst>
              <a:ext uri="{FF2B5EF4-FFF2-40B4-BE49-F238E27FC236}">
                <a16:creationId xmlns:a16="http://schemas.microsoft.com/office/drawing/2014/main" xmlns=""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xmlns=""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xmlns=""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830715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xmlns=""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xmlns=""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xmlns=""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p:hf hdr="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hyperlink" Target="https://github.com/jo-canva/naanmudhalvan-2" TargetMode="Externa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B8BB83-CA62-C813-5584-9F9C32557A2B}"/>
              </a:ext>
            </a:extLst>
          </p:cNvPr>
          <p:cNvSpPr>
            <a:spLocks noGrp="1"/>
          </p:cNvSpPr>
          <p:nvPr>
            <p:ph type="ctrTitle"/>
          </p:nvPr>
        </p:nvSpPr>
        <p:spPr>
          <a:xfrm>
            <a:off x="497840" y="124287"/>
            <a:ext cx="10779760" cy="2182033"/>
          </a:xfrm>
        </p:spPr>
        <p:txBody>
          <a:bodyPr/>
          <a:lstStyle/>
          <a:p>
            <a:r>
              <a:rPr lang="en-US" sz="4800" b="1" dirty="0">
                <a:latin typeface="Times New Roman" panose="02020603050405020304" pitchFamily="18" charset="0"/>
                <a:cs typeface="Times New Roman" panose="02020603050405020304" pitchFamily="18" charset="0"/>
              </a:rPr>
              <a:t>Domain</a:t>
            </a:r>
            <a:r>
              <a:rPr lang="en-US" sz="6600" dirty="0">
                <a:latin typeface="Times New Roman" panose="02020603050405020304" pitchFamily="18" charset="0"/>
                <a:cs typeface="Times New Roman" panose="02020603050405020304" pitchFamily="18" charset="0"/>
              </a:rPr>
              <a:t>: </a:t>
            </a:r>
            <a:r>
              <a:rPr lang="en-US" sz="4000" dirty="0">
                <a:latin typeface="Times New Roman" panose="02020603050405020304" pitchFamily="18" charset="0"/>
                <a:cs typeface="Times New Roman" panose="02020603050405020304" pitchFamily="18" charset="0"/>
              </a:rPr>
              <a:t>Salesforce Developer</a:t>
            </a:r>
            <a:br>
              <a:rPr lang="en-US" sz="4000" dirty="0">
                <a:latin typeface="Times New Roman" panose="02020603050405020304" pitchFamily="18" charset="0"/>
                <a:cs typeface="Times New Roman" panose="02020603050405020304" pitchFamily="18" charset="0"/>
              </a:rPr>
            </a:br>
            <a:r>
              <a:rPr lang="en-US" sz="4800" b="1" dirty="0">
                <a:latin typeface="Times New Roman" panose="02020603050405020304" pitchFamily="18" charset="0"/>
                <a:cs typeface="Times New Roman" panose="02020603050405020304" pitchFamily="18" charset="0"/>
              </a:rPr>
              <a:t>Use Case </a:t>
            </a:r>
            <a:r>
              <a:rPr lang="en-US" sz="4000" dirty="0">
                <a:latin typeface="Times New Roman" panose="02020603050405020304" pitchFamily="18" charset="0"/>
                <a:cs typeface="Times New Roman" panose="02020603050405020304" pitchFamily="18" charset="0"/>
              </a:rPr>
              <a:t>: Vehicle Management Systems</a:t>
            </a:r>
            <a:br>
              <a:rPr lang="en-US" sz="4000" dirty="0">
                <a:latin typeface="Times New Roman" panose="02020603050405020304" pitchFamily="18" charset="0"/>
                <a:cs typeface="Times New Roman" panose="02020603050405020304" pitchFamily="18" charset="0"/>
              </a:rPr>
            </a:br>
            <a:endParaRPr lang="en-IN" sz="40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xmlns="" id="{CA0D2251-7AFE-1B36-778C-D116EDBB7FDE}"/>
              </a:ext>
            </a:extLst>
          </p:cNvPr>
          <p:cNvSpPr>
            <a:spLocks noGrp="1"/>
          </p:cNvSpPr>
          <p:nvPr>
            <p:ph type="subTitle" idx="1"/>
          </p:nvPr>
        </p:nvSpPr>
        <p:spPr>
          <a:xfrm>
            <a:off x="284480" y="2902965"/>
            <a:ext cx="11623040" cy="3101595"/>
          </a:xfrm>
        </p:spPr>
        <p:txBody>
          <a:bodyPr/>
          <a:lstStyle/>
          <a:p>
            <a:pPr algn="l"/>
            <a:r>
              <a:rPr lang="en-US" b="1" dirty="0">
                <a:solidFill>
                  <a:srgbClr val="000000"/>
                </a:solidFill>
                <a:latin typeface="Arial Black" panose="020B0A04020102020204" pitchFamily="34" charset="0"/>
              </a:rPr>
              <a:t>TEAM MEMBERS                                GUIDE  : </a:t>
            </a:r>
            <a:r>
              <a:rPr lang="en-US" dirty="0" err="1">
                <a:solidFill>
                  <a:schemeClr val="tx1">
                    <a:lumMod val="50000"/>
                  </a:schemeClr>
                </a:solidFill>
                <a:latin typeface="Times New Roman" panose="02020603050405020304" pitchFamily="18" charset="0"/>
                <a:cs typeface="Times New Roman" panose="02020603050405020304" pitchFamily="18" charset="0"/>
              </a:rPr>
              <a:t>Mr.</a:t>
            </a:r>
            <a:r>
              <a:rPr lang="en-US" dirty="0" err="1">
                <a:solidFill>
                  <a:schemeClr val="bg2">
                    <a:lumMod val="10000"/>
                  </a:schemeClr>
                </a:solidFill>
                <a:latin typeface="Arial" panose="020B0604020202020204" pitchFamily="34" charset="0"/>
                <a:cs typeface="Arial" panose="020B0604020202020204" pitchFamily="34" charset="0"/>
              </a:rPr>
              <a:t>VENKATA</a:t>
            </a:r>
            <a:r>
              <a:rPr lang="en-US">
                <a:solidFill>
                  <a:schemeClr val="bg2">
                    <a:lumMod val="10000"/>
                  </a:schemeClr>
                </a:solidFill>
                <a:latin typeface="Arial" panose="020B0604020202020204" pitchFamily="34" charset="0"/>
                <a:cs typeface="Arial" panose="020B0604020202020204" pitchFamily="34" charset="0"/>
              </a:rPr>
              <a:t> RAMANEN </a:t>
            </a:r>
            <a:endParaRPr lang="en-US" b="1" dirty="0">
              <a:solidFill>
                <a:srgbClr val="000000"/>
              </a:solidFill>
              <a:latin typeface="Arial Black" panose="020B0A04020102020204" pitchFamily="34" charset="0"/>
            </a:endParaRPr>
          </a:p>
          <a:p>
            <a:pPr algn="l"/>
            <a:r>
              <a:rPr lang="en-US" dirty="0" err="1">
                <a:solidFill>
                  <a:schemeClr val="bg2">
                    <a:lumMod val="10000"/>
                  </a:schemeClr>
                </a:solidFill>
                <a:latin typeface="Arial" panose="020B0604020202020204" pitchFamily="34" charset="0"/>
                <a:cs typeface="Arial" panose="020B0604020202020204" pitchFamily="34" charset="0"/>
              </a:rPr>
              <a:t>Boojika</a:t>
            </a:r>
            <a:r>
              <a:rPr lang="en-US" dirty="0">
                <a:solidFill>
                  <a:schemeClr val="bg2">
                    <a:lumMod val="10000"/>
                  </a:schemeClr>
                </a:solidFill>
                <a:latin typeface="Arial" panose="020B0604020202020204" pitchFamily="34" charset="0"/>
                <a:cs typeface="Arial" panose="020B0604020202020204" pitchFamily="34" charset="0"/>
              </a:rPr>
              <a:t> M                                                        </a:t>
            </a:r>
            <a:r>
              <a:rPr lang="en-US" b="1" dirty="0">
                <a:solidFill>
                  <a:schemeClr val="bg2">
                    <a:lumMod val="10000"/>
                  </a:schemeClr>
                </a:solidFill>
                <a:latin typeface="Arial Black" panose="020B0A04020102020204" pitchFamily="34" charset="0"/>
                <a:cs typeface="Times New Roman" panose="02020603050405020304" pitchFamily="18" charset="0"/>
              </a:rPr>
              <a:t>MENTOR </a:t>
            </a:r>
            <a:r>
              <a:rPr lang="en-US" dirty="0">
                <a:solidFill>
                  <a:schemeClr val="tx1">
                    <a:lumMod val="50000"/>
                  </a:schemeClr>
                </a:solidFill>
                <a:latin typeface="Times New Roman" panose="02020603050405020304" pitchFamily="18" charset="0"/>
                <a:cs typeface="Times New Roman" panose="02020603050405020304" pitchFamily="18" charset="0"/>
              </a:rPr>
              <a:t>:</a:t>
            </a:r>
            <a:r>
              <a:rPr lang="en-US" dirty="0" err="1">
                <a:solidFill>
                  <a:schemeClr val="tx1">
                    <a:lumMod val="50000"/>
                  </a:schemeClr>
                </a:solidFill>
                <a:latin typeface="Times New Roman" panose="02020603050405020304" pitchFamily="18" charset="0"/>
                <a:cs typeface="Times New Roman" panose="02020603050405020304" pitchFamily="18" charset="0"/>
              </a:rPr>
              <a:t>Mr.</a:t>
            </a:r>
            <a:r>
              <a:rPr lang="en-US" dirty="0" err="1">
                <a:solidFill>
                  <a:schemeClr val="bg2">
                    <a:lumMod val="10000"/>
                  </a:schemeClr>
                </a:solidFill>
                <a:latin typeface="Arial" panose="020B0604020202020204" pitchFamily="34" charset="0"/>
                <a:cs typeface="Arial" panose="020B0604020202020204" pitchFamily="34" charset="0"/>
              </a:rPr>
              <a:t>VENKATA</a:t>
            </a:r>
            <a:r>
              <a:rPr lang="en-US" dirty="0">
                <a:solidFill>
                  <a:schemeClr val="bg2">
                    <a:lumMod val="10000"/>
                  </a:schemeClr>
                </a:solidFill>
                <a:latin typeface="Arial" panose="020B0604020202020204" pitchFamily="34" charset="0"/>
                <a:cs typeface="Arial" panose="020B0604020202020204" pitchFamily="34" charset="0"/>
              </a:rPr>
              <a:t> RAMANEN                                         </a:t>
            </a:r>
          </a:p>
          <a:p>
            <a:pPr algn="l"/>
            <a:r>
              <a:rPr lang="en-US" dirty="0">
                <a:solidFill>
                  <a:schemeClr val="bg2">
                    <a:lumMod val="10000"/>
                  </a:schemeClr>
                </a:solidFill>
                <a:latin typeface="Arial" panose="020B0604020202020204" pitchFamily="34" charset="0"/>
                <a:cs typeface="Arial" panose="020B0604020202020204" pitchFamily="34" charset="0"/>
              </a:rPr>
              <a:t>Jayashree A                                                                 </a:t>
            </a:r>
          </a:p>
          <a:p>
            <a:pPr algn="l"/>
            <a:r>
              <a:rPr lang="en-US" dirty="0">
                <a:solidFill>
                  <a:schemeClr val="bg2">
                    <a:lumMod val="10000"/>
                  </a:schemeClr>
                </a:solidFill>
                <a:latin typeface="Arial" panose="020B0604020202020204" pitchFamily="34" charset="0"/>
                <a:cs typeface="Arial" panose="020B0604020202020204" pitchFamily="34" charset="0"/>
              </a:rPr>
              <a:t>Rohini B</a:t>
            </a:r>
          </a:p>
          <a:p>
            <a:pPr algn="l"/>
            <a:r>
              <a:rPr lang="en-US" dirty="0" err="1">
                <a:solidFill>
                  <a:schemeClr val="bg2">
                    <a:lumMod val="10000"/>
                  </a:schemeClr>
                </a:solidFill>
                <a:latin typeface="Arial" panose="020B0604020202020204" pitchFamily="34" charset="0"/>
                <a:cs typeface="Arial" panose="020B0604020202020204" pitchFamily="34" charset="0"/>
              </a:rPr>
              <a:t>Sivaranjani</a:t>
            </a:r>
            <a:r>
              <a:rPr lang="en-US" dirty="0">
                <a:solidFill>
                  <a:schemeClr val="bg2">
                    <a:lumMod val="10000"/>
                  </a:schemeClr>
                </a:solidFill>
                <a:latin typeface="Arial" panose="020B0604020202020204" pitchFamily="34" charset="0"/>
                <a:cs typeface="Arial" panose="020B0604020202020204" pitchFamily="34" charset="0"/>
              </a:rPr>
              <a:t> P</a:t>
            </a:r>
          </a:p>
          <a:p>
            <a:pPr algn="l"/>
            <a:r>
              <a:rPr lang="en-US" dirty="0">
                <a:solidFill>
                  <a:schemeClr val="bg2">
                    <a:lumMod val="10000"/>
                  </a:schemeClr>
                </a:solidFill>
                <a:latin typeface="Arial" panose="020B0604020202020204" pitchFamily="34" charset="0"/>
                <a:cs typeface="Arial" panose="020B0604020202020204" pitchFamily="34" charset="0"/>
              </a:rPr>
              <a:t>Vishnu </a:t>
            </a:r>
            <a:r>
              <a:rPr lang="en-US" dirty="0" err="1">
                <a:solidFill>
                  <a:schemeClr val="bg2">
                    <a:lumMod val="10000"/>
                  </a:schemeClr>
                </a:solidFill>
                <a:latin typeface="Arial" panose="020B0604020202020204" pitchFamily="34" charset="0"/>
                <a:cs typeface="Arial" panose="020B0604020202020204" pitchFamily="34" charset="0"/>
              </a:rPr>
              <a:t>Mithran</a:t>
            </a:r>
            <a:r>
              <a:rPr lang="en-US" dirty="0">
                <a:solidFill>
                  <a:schemeClr val="bg2">
                    <a:lumMod val="10000"/>
                  </a:schemeClr>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417536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ooter Placeholder 15">
            <a:extLst>
              <a:ext uri="{FF2B5EF4-FFF2-40B4-BE49-F238E27FC236}">
                <a16:creationId xmlns:a16="http://schemas.microsoft.com/office/drawing/2014/main" xmlns="" id="{9443DC73-4504-D82A-8047-E86ACC73B675}"/>
              </a:ext>
            </a:extLst>
          </p:cNvPr>
          <p:cNvSpPr>
            <a:spLocks noGrp="1"/>
          </p:cNvSpPr>
          <p:nvPr>
            <p:ph type="ftr" sz="quarter" idx="11"/>
          </p:nvPr>
        </p:nvSpPr>
        <p:spPr/>
        <p:txBody>
          <a:bodyPr/>
          <a:lstStyle/>
          <a:p>
            <a:r>
              <a:rPr lang="en-US" dirty="0"/>
              <a:t>Vehicle Management System</a:t>
            </a:r>
          </a:p>
        </p:txBody>
      </p:sp>
      <p:sp>
        <p:nvSpPr>
          <p:cNvPr id="17" name="Slide Number Placeholder 16">
            <a:extLst>
              <a:ext uri="{FF2B5EF4-FFF2-40B4-BE49-F238E27FC236}">
                <a16:creationId xmlns:a16="http://schemas.microsoft.com/office/drawing/2014/main" xmlns="" id="{0CCB7BC2-DEBB-1F6D-AF84-C42AA0F7EBB1}"/>
              </a:ext>
            </a:extLst>
          </p:cNvPr>
          <p:cNvSpPr>
            <a:spLocks noGrp="1"/>
          </p:cNvSpPr>
          <p:nvPr>
            <p:ph type="sldNum" sz="quarter" idx="12"/>
          </p:nvPr>
        </p:nvSpPr>
        <p:spPr/>
        <p:txBody>
          <a:bodyPr/>
          <a:lstStyle/>
          <a:p>
            <a:fld id="{58FB4751-880F-D840-AAA9-3A15815CC996}" type="slidenum">
              <a:rPr lang="en-US" smtClean="0"/>
              <a:t>10</a:t>
            </a:fld>
            <a:endParaRPr lang="en-US" dirty="0"/>
          </a:p>
        </p:txBody>
      </p:sp>
      <p:pic>
        <p:nvPicPr>
          <p:cNvPr id="19" name="Picture 18">
            <a:extLst>
              <a:ext uri="{FF2B5EF4-FFF2-40B4-BE49-F238E27FC236}">
                <a16:creationId xmlns:a16="http://schemas.microsoft.com/office/drawing/2014/main" xmlns="" id="{194C0BE8-C3F8-5AF8-8FB8-E5D8EC1059A0}"/>
              </a:ext>
            </a:extLst>
          </p:cNvPr>
          <p:cNvPicPr>
            <a:picLocks noChangeAspect="1"/>
          </p:cNvPicPr>
          <p:nvPr/>
        </p:nvPicPr>
        <p:blipFill>
          <a:blip r:embed="rId2"/>
          <a:stretch>
            <a:fillRect/>
          </a:stretch>
        </p:blipFill>
        <p:spPr>
          <a:xfrm>
            <a:off x="255464" y="70256"/>
            <a:ext cx="11687167" cy="2885440"/>
          </a:xfrm>
          <a:prstGeom prst="rect">
            <a:avLst/>
          </a:prstGeom>
        </p:spPr>
      </p:pic>
      <p:pic>
        <p:nvPicPr>
          <p:cNvPr id="21" name="Picture 20">
            <a:extLst>
              <a:ext uri="{FF2B5EF4-FFF2-40B4-BE49-F238E27FC236}">
                <a16:creationId xmlns:a16="http://schemas.microsoft.com/office/drawing/2014/main" xmlns="" id="{482F351D-EBEB-9DB0-D26D-A8DCB0C75573}"/>
              </a:ext>
            </a:extLst>
          </p:cNvPr>
          <p:cNvPicPr>
            <a:picLocks noChangeAspect="1"/>
          </p:cNvPicPr>
          <p:nvPr/>
        </p:nvPicPr>
        <p:blipFill>
          <a:blip r:embed="rId3"/>
          <a:stretch>
            <a:fillRect/>
          </a:stretch>
        </p:blipFill>
        <p:spPr>
          <a:xfrm>
            <a:off x="255464" y="3087584"/>
            <a:ext cx="11687167" cy="3377224"/>
          </a:xfrm>
          <a:prstGeom prst="rect">
            <a:avLst/>
          </a:prstGeom>
        </p:spPr>
      </p:pic>
    </p:spTree>
    <p:extLst>
      <p:ext uri="{BB962C8B-B14F-4D97-AF65-F5344CB8AC3E}">
        <p14:creationId xmlns:p14="http://schemas.microsoft.com/office/powerpoint/2010/main" val="38939682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xmlns="" id="{4DFB171A-6C10-CC7B-6FE9-40A8D0F6683C}"/>
              </a:ext>
            </a:extLst>
          </p:cNvPr>
          <p:cNvPicPr>
            <a:picLocks noChangeAspect="1"/>
          </p:cNvPicPr>
          <p:nvPr/>
        </p:nvPicPr>
        <p:blipFill rotWithShape="1">
          <a:blip r:embed="rId3"/>
          <a:srcRect t="13098" b="8579"/>
          <a:stretch/>
        </p:blipFill>
        <p:spPr>
          <a:xfrm>
            <a:off x="357778" y="248920"/>
            <a:ext cx="11542816" cy="2976880"/>
          </a:xfrm>
          <a:prstGeom prst="rect">
            <a:avLst/>
          </a:prstGeom>
        </p:spPr>
      </p:pic>
      <p:pic>
        <p:nvPicPr>
          <p:cNvPr id="22" name="Picture 21">
            <a:extLst>
              <a:ext uri="{FF2B5EF4-FFF2-40B4-BE49-F238E27FC236}">
                <a16:creationId xmlns:a16="http://schemas.microsoft.com/office/drawing/2014/main" xmlns="" id="{5B5174EA-3506-1FA4-52AC-B8D405D98942}"/>
              </a:ext>
            </a:extLst>
          </p:cNvPr>
          <p:cNvPicPr>
            <a:picLocks noChangeAspect="1"/>
          </p:cNvPicPr>
          <p:nvPr/>
        </p:nvPicPr>
        <p:blipFill rotWithShape="1">
          <a:blip r:embed="rId4"/>
          <a:srcRect t="14481"/>
          <a:stretch/>
        </p:blipFill>
        <p:spPr>
          <a:xfrm>
            <a:off x="357778" y="3429000"/>
            <a:ext cx="11542816" cy="3180080"/>
          </a:xfrm>
          <a:prstGeom prst="rect">
            <a:avLst/>
          </a:prstGeom>
        </p:spPr>
      </p:pic>
    </p:spTree>
    <p:extLst>
      <p:ext uri="{BB962C8B-B14F-4D97-AF65-F5344CB8AC3E}">
        <p14:creationId xmlns:p14="http://schemas.microsoft.com/office/powerpoint/2010/main" val="3272577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ooter Placeholder 9">
            <a:extLst>
              <a:ext uri="{FF2B5EF4-FFF2-40B4-BE49-F238E27FC236}">
                <a16:creationId xmlns:a16="http://schemas.microsoft.com/office/drawing/2014/main" xmlns="" id="{766CF5CA-318D-F6B1-504B-3DF8E9542316}"/>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11" name="Slide Number Placeholder 10">
            <a:extLst>
              <a:ext uri="{FF2B5EF4-FFF2-40B4-BE49-F238E27FC236}">
                <a16:creationId xmlns:a16="http://schemas.microsoft.com/office/drawing/2014/main" xmlns="" id="{63AABF76-F42A-5213-B615-6C140041CC74}"/>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12</a:t>
            </a:fld>
            <a:endParaRPr lang="en-US" dirty="0"/>
          </a:p>
        </p:txBody>
      </p:sp>
      <p:pic>
        <p:nvPicPr>
          <p:cNvPr id="27" name="Picture 26">
            <a:extLst>
              <a:ext uri="{FF2B5EF4-FFF2-40B4-BE49-F238E27FC236}">
                <a16:creationId xmlns:a16="http://schemas.microsoft.com/office/drawing/2014/main" xmlns="" id="{3870FEC7-79B6-0633-E675-2BE4BEFF0F9A}"/>
              </a:ext>
            </a:extLst>
          </p:cNvPr>
          <p:cNvPicPr>
            <a:picLocks noChangeAspect="1"/>
          </p:cNvPicPr>
          <p:nvPr/>
        </p:nvPicPr>
        <p:blipFill rotWithShape="1">
          <a:blip r:embed="rId2"/>
          <a:srcRect t="15333"/>
          <a:stretch/>
        </p:blipFill>
        <p:spPr>
          <a:xfrm>
            <a:off x="203200" y="230631"/>
            <a:ext cx="11684000" cy="2714450"/>
          </a:xfrm>
          <a:prstGeom prst="rect">
            <a:avLst/>
          </a:prstGeom>
        </p:spPr>
      </p:pic>
      <p:pic>
        <p:nvPicPr>
          <p:cNvPr id="29" name="Picture 28">
            <a:extLst>
              <a:ext uri="{FF2B5EF4-FFF2-40B4-BE49-F238E27FC236}">
                <a16:creationId xmlns:a16="http://schemas.microsoft.com/office/drawing/2014/main" xmlns="" id="{28F95BC1-ABA2-D64B-ED43-75056CF6EBD0}"/>
              </a:ext>
            </a:extLst>
          </p:cNvPr>
          <p:cNvPicPr>
            <a:picLocks noChangeAspect="1"/>
          </p:cNvPicPr>
          <p:nvPr/>
        </p:nvPicPr>
        <p:blipFill rotWithShape="1">
          <a:blip r:embed="rId3"/>
          <a:srcRect t="14030"/>
          <a:stretch/>
        </p:blipFill>
        <p:spPr>
          <a:xfrm>
            <a:off x="203200" y="3123209"/>
            <a:ext cx="11684000" cy="3249089"/>
          </a:xfrm>
          <a:prstGeom prst="rect">
            <a:avLst/>
          </a:prstGeom>
        </p:spPr>
      </p:pic>
    </p:spTree>
    <p:extLst>
      <p:ext uri="{BB962C8B-B14F-4D97-AF65-F5344CB8AC3E}">
        <p14:creationId xmlns:p14="http://schemas.microsoft.com/office/powerpoint/2010/main" val="1164941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193041"/>
            <a:ext cx="11378936" cy="531354"/>
          </a:xfrm>
        </p:spPr>
        <p:txBody>
          <a:bodyPr/>
          <a:lstStyle/>
          <a:p>
            <a:r>
              <a:rPr lang="en-US" sz="3200" b="1" dirty="0" smtClean="0">
                <a:latin typeface="Times New Roman" panose="02020603050405020304" pitchFamily="18" charset="0"/>
                <a:cs typeface="Times New Roman" panose="02020603050405020304" pitchFamily="18" charset="0"/>
              </a:rPr>
              <a:t>user</a:t>
            </a:r>
            <a:endParaRPr lang="en-IN" sz="3200" b="1"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sz="quarter" idx="13"/>
          </p:nvPr>
        </p:nvSpPr>
        <p:spPr>
          <a:xfrm>
            <a:off x="510639" y="890650"/>
            <a:ext cx="11234057" cy="5574158"/>
          </a:xfrm>
        </p:spPr>
        <p:txBody>
          <a:bodyPr>
            <a:normAutofit lnSpcReduction="10000"/>
          </a:bodyPr>
          <a:lstStyle/>
          <a:p>
            <a:pPr algn="l"/>
            <a:r>
              <a:rPr lang="en-US" sz="2000" dirty="0">
                <a:latin typeface="Times New Roman" panose="02020603050405020304" pitchFamily="18" charset="0"/>
                <a:cs typeface="Times New Roman" panose="02020603050405020304" pitchFamily="18" charset="0"/>
              </a:rPr>
              <a:t>In our Vehicle Management System, the "User" experience takes center stage. Tailored interfaces and role-specific functionalities ensure that every team member interacts with the system seamlessly and efficiently</a:t>
            </a:r>
            <a:r>
              <a:rPr lang="en-US" sz="2000" dirty="0" smtClean="0">
                <a:latin typeface="Times New Roman" panose="02020603050405020304" pitchFamily="18" charset="0"/>
                <a:cs typeface="Times New Roman" panose="02020603050405020304" pitchFamily="18" charset="0"/>
              </a:rPr>
              <a:t>.</a:t>
            </a:r>
          </a:p>
          <a:p>
            <a:pPr algn="l"/>
            <a:endParaRPr lang="en-US" sz="2000" dirty="0">
              <a:latin typeface="Times New Roman" panose="02020603050405020304" pitchFamily="18" charset="0"/>
              <a:cs typeface="Times New Roman" panose="02020603050405020304" pitchFamily="18" charset="0"/>
            </a:endParaRPr>
          </a:p>
          <a:p>
            <a:pPr algn="l"/>
            <a:r>
              <a:rPr lang="en-US" sz="2000" b="1" dirty="0">
                <a:latin typeface="Times New Roman" panose="02020603050405020304" pitchFamily="18" charset="0"/>
                <a:cs typeface="Times New Roman" panose="02020603050405020304" pitchFamily="18" charset="0"/>
              </a:rPr>
              <a:t>Key Features for Users</a:t>
            </a:r>
            <a:r>
              <a:rPr lang="en-US" sz="2000" b="1" dirty="0" smtClean="0">
                <a:latin typeface="Times New Roman" panose="02020603050405020304" pitchFamily="18" charset="0"/>
                <a:cs typeface="Times New Roman" panose="02020603050405020304" pitchFamily="18" charset="0"/>
              </a:rPr>
              <a:t>:</a:t>
            </a:r>
          </a:p>
          <a:p>
            <a:pPr algn="l"/>
            <a:endParaRPr lang="en-US" sz="2000" dirty="0">
              <a:latin typeface="Times New Roman" panose="02020603050405020304" pitchFamily="18" charset="0"/>
              <a:cs typeface="Times New Roman" panose="02020603050405020304" pitchFamily="18" charset="0"/>
            </a:endParaRPr>
          </a:p>
          <a:p>
            <a:pPr algn="l"/>
            <a:r>
              <a:rPr lang="en-US" sz="2000" b="1" dirty="0">
                <a:latin typeface="Times New Roman" panose="02020603050405020304" pitchFamily="18" charset="0"/>
                <a:cs typeface="Times New Roman" panose="02020603050405020304" pitchFamily="18" charset="0"/>
              </a:rPr>
              <a:t>Intuitive Navigation:</a:t>
            </a:r>
            <a:r>
              <a:rPr lang="en-US" sz="2000" dirty="0">
                <a:latin typeface="Times New Roman" panose="02020603050405020304" pitchFamily="18" charset="0"/>
                <a:cs typeface="Times New Roman" panose="02020603050405020304" pitchFamily="18" charset="0"/>
              </a:rPr>
              <a:t> An easy-to-use interface enables swift navigation and reduces the learning curve for new users</a:t>
            </a:r>
            <a:r>
              <a:rPr lang="en-US" sz="2000" dirty="0" smtClean="0">
                <a:latin typeface="Times New Roman" panose="02020603050405020304" pitchFamily="18" charset="0"/>
                <a:cs typeface="Times New Roman" panose="02020603050405020304" pitchFamily="18" charset="0"/>
              </a:rPr>
              <a:t>.</a:t>
            </a:r>
          </a:p>
          <a:p>
            <a:pPr algn="l"/>
            <a:endParaRPr lang="en-US" sz="2000" dirty="0">
              <a:latin typeface="Times New Roman" panose="02020603050405020304" pitchFamily="18" charset="0"/>
              <a:cs typeface="Times New Roman" panose="02020603050405020304" pitchFamily="18" charset="0"/>
            </a:endParaRPr>
          </a:p>
          <a:p>
            <a:pPr algn="l"/>
            <a:r>
              <a:rPr lang="en-US" sz="2000" b="1" dirty="0">
                <a:latin typeface="Times New Roman" panose="02020603050405020304" pitchFamily="18" charset="0"/>
                <a:cs typeface="Times New Roman" panose="02020603050405020304" pitchFamily="18" charset="0"/>
              </a:rPr>
              <a:t>Customized Workspaces:</a:t>
            </a:r>
            <a:r>
              <a:rPr lang="en-US" sz="2000" dirty="0">
                <a:latin typeface="Times New Roman" panose="02020603050405020304" pitchFamily="18" charset="0"/>
                <a:cs typeface="Times New Roman" panose="02020603050405020304" pitchFamily="18" charset="0"/>
              </a:rPr>
              <a:t> Personalized workspaces cater to each user's specific responsibilities, optimizing their workflow</a:t>
            </a:r>
            <a:r>
              <a:rPr lang="en-US" sz="2000" dirty="0" smtClean="0">
                <a:latin typeface="Times New Roman" panose="02020603050405020304" pitchFamily="18" charset="0"/>
                <a:cs typeface="Times New Roman" panose="02020603050405020304" pitchFamily="18" charset="0"/>
              </a:rPr>
              <a:t>.</a:t>
            </a:r>
          </a:p>
          <a:p>
            <a:pPr algn="l"/>
            <a:endParaRPr lang="en-US" sz="2000" dirty="0">
              <a:latin typeface="Times New Roman" panose="02020603050405020304" pitchFamily="18" charset="0"/>
              <a:cs typeface="Times New Roman" panose="02020603050405020304" pitchFamily="18" charset="0"/>
            </a:endParaRPr>
          </a:p>
          <a:p>
            <a:pPr algn="l"/>
            <a:r>
              <a:rPr lang="en-US" sz="2000" b="1" dirty="0">
                <a:latin typeface="Times New Roman" panose="02020603050405020304" pitchFamily="18" charset="0"/>
                <a:cs typeface="Times New Roman" panose="02020603050405020304" pitchFamily="18" charset="0"/>
              </a:rPr>
              <a:t>Real-Time Updates:</a:t>
            </a:r>
            <a:r>
              <a:rPr lang="en-US" sz="2000" dirty="0">
                <a:latin typeface="Times New Roman" panose="02020603050405020304" pitchFamily="18" charset="0"/>
                <a:cs typeface="Times New Roman" panose="02020603050405020304" pitchFamily="18" charset="0"/>
              </a:rPr>
              <a:t> Users receive timely alerts and updates, keeping them informed and proactive in their tasks</a:t>
            </a:r>
            <a:r>
              <a:rPr lang="en-US" sz="2000" dirty="0" smtClean="0">
                <a:latin typeface="Times New Roman" panose="02020603050405020304" pitchFamily="18" charset="0"/>
                <a:cs typeface="Times New Roman" panose="02020603050405020304" pitchFamily="18" charset="0"/>
              </a:rPr>
              <a:t>.</a:t>
            </a:r>
          </a:p>
          <a:p>
            <a:pPr algn="l"/>
            <a:endParaRPr lang="en-US" sz="2000" dirty="0">
              <a:latin typeface="Times New Roman" panose="02020603050405020304" pitchFamily="18" charset="0"/>
              <a:cs typeface="Times New Roman" panose="02020603050405020304" pitchFamily="18" charset="0"/>
            </a:endParaRPr>
          </a:p>
          <a:p>
            <a:pPr algn="l"/>
            <a:r>
              <a:rPr lang="en-US" sz="2000" b="1" dirty="0">
                <a:latin typeface="Times New Roman" panose="02020603050405020304" pitchFamily="18" charset="0"/>
                <a:cs typeface="Times New Roman" panose="02020603050405020304" pitchFamily="18" charset="0"/>
              </a:rPr>
              <a:t>Automated Task Management:</a:t>
            </a:r>
            <a:r>
              <a:rPr lang="en-US" sz="2000" dirty="0">
                <a:latin typeface="Times New Roman" panose="02020603050405020304" pitchFamily="18" charset="0"/>
                <a:cs typeface="Times New Roman" panose="02020603050405020304" pitchFamily="18" charset="0"/>
              </a:rPr>
              <a:t> Routine tasks are automated, allowing users to focus on high-impact activities</a:t>
            </a:r>
            <a:r>
              <a:rPr lang="en-US" sz="2000" dirty="0" smtClean="0">
                <a:latin typeface="Times New Roman" panose="02020603050405020304" pitchFamily="18" charset="0"/>
                <a:cs typeface="Times New Roman" panose="02020603050405020304" pitchFamily="18" charset="0"/>
              </a:rPr>
              <a:t>.</a:t>
            </a:r>
          </a:p>
          <a:p>
            <a:pPr algn="l"/>
            <a:endParaRPr lang="en-US" sz="2000" dirty="0">
              <a:latin typeface="Times New Roman" panose="02020603050405020304" pitchFamily="18" charset="0"/>
              <a:cs typeface="Times New Roman" panose="02020603050405020304" pitchFamily="18" charset="0"/>
            </a:endParaRPr>
          </a:p>
          <a:p>
            <a:pPr algn="l"/>
            <a:r>
              <a:rPr lang="en-US" sz="2000" b="1" dirty="0">
                <a:latin typeface="Times New Roman" panose="02020603050405020304" pitchFamily="18" charset="0"/>
                <a:cs typeface="Times New Roman" panose="02020603050405020304" pitchFamily="18" charset="0"/>
              </a:rPr>
              <a:t>Mobile Accessibility:</a:t>
            </a:r>
            <a:r>
              <a:rPr lang="en-US" sz="2000" dirty="0">
                <a:latin typeface="Times New Roman" panose="02020603050405020304" pitchFamily="18" charset="0"/>
                <a:cs typeface="Times New Roman" panose="02020603050405020304" pitchFamily="18" charset="0"/>
              </a:rPr>
              <a:t> Stay connected and productive on-the-go with mobile-friendly access to critical information.</a:t>
            </a:r>
          </a:p>
          <a:p>
            <a:endParaRPr lang="en-IN" dirty="0"/>
          </a:p>
        </p:txBody>
      </p:sp>
      <p:sp>
        <p:nvSpPr>
          <p:cNvPr id="5" name="Footer Placeholder 4"/>
          <p:cNvSpPr>
            <a:spLocks noGrp="1"/>
          </p:cNvSpPr>
          <p:nvPr>
            <p:ph type="ftr" sz="quarter" idx="11"/>
          </p:nvPr>
        </p:nvSpPr>
        <p:spPr/>
        <p:txBody>
          <a:bodyPr/>
          <a:lstStyle/>
          <a:p>
            <a:r>
              <a:rPr lang="en-US" dirty="0"/>
              <a:t>Vehicle Management System</a:t>
            </a:r>
            <a:endParaRPr lang="en-US" dirty="0"/>
          </a:p>
        </p:txBody>
      </p:sp>
      <p:sp>
        <p:nvSpPr>
          <p:cNvPr id="6" name="Slide Number Placeholder 5"/>
          <p:cNvSpPr>
            <a:spLocks noGrp="1"/>
          </p:cNvSpPr>
          <p:nvPr>
            <p:ph type="sldNum" sz="quarter" idx="12"/>
          </p:nvPr>
        </p:nvSpPr>
        <p:spPr/>
        <p:txBody>
          <a:bodyPr/>
          <a:lstStyle/>
          <a:p>
            <a:fld id="{58FB4751-880F-D840-AAA9-3A15815CC996}" type="slidenum">
              <a:rPr lang="en-US" smtClean="0"/>
              <a:t>13</a:t>
            </a:fld>
            <a:endParaRPr lang="en-US" dirty="0"/>
          </a:p>
        </p:txBody>
      </p:sp>
    </p:spTree>
    <p:extLst>
      <p:ext uri="{BB962C8B-B14F-4D97-AF65-F5344CB8AC3E}">
        <p14:creationId xmlns:p14="http://schemas.microsoft.com/office/powerpoint/2010/main" val="2595324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xmlns="" id="{79E5D029-257A-C084-D723-B5E115AFEAF9}"/>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6" name="Slide Number Placeholder 5">
            <a:extLst>
              <a:ext uri="{FF2B5EF4-FFF2-40B4-BE49-F238E27FC236}">
                <a16:creationId xmlns:a16="http://schemas.microsoft.com/office/drawing/2014/main" xmlns="" id="{18B697A5-63AE-CFF2-701C-13C0448CEBA9}"/>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14</a:t>
            </a:fld>
            <a:endParaRPr lang="en-US" dirty="0"/>
          </a:p>
        </p:txBody>
      </p:sp>
      <p:pic>
        <p:nvPicPr>
          <p:cNvPr id="15" name="Picture 14">
            <a:extLst>
              <a:ext uri="{FF2B5EF4-FFF2-40B4-BE49-F238E27FC236}">
                <a16:creationId xmlns:a16="http://schemas.microsoft.com/office/drawing/2014/main" xmlns="" id="{7213AB42-DCFB-B656-89FF-48D6816766F4}"/>
              </a:ext>
            </a:extLst>
          </p:cNvPr>
          <p:cNvPicPr>
            <a:picLocks noChangeAspect="1"/>
          </p:cNvPicPr>
          <p:nvPr/>
        </p:nvPicPr>
        <p:blipFill rotWithShape="1">
          <a:blip r:embed="rId2"/>
          <a:srcRect t="14318"/>
          <a:stretch/>
        </p:blipFill>
        <p:spPr>
          <a:xfrm>
            <a:off x="182880" y="90451"/>
            <a:ext cx="11714480" cy="3020884"/>
          </a:xfrm>
          <a:prstGeom prst="rect">
            <a:avLst/>
          </a:prstGeom>
        </p:spPr>
      </p:pic>
      <p:pic>
        <p:nvPicPr>
          <p:cNvPr id="17" name="Picture 16">
            <a:extLst>
              <a:ext uri="{FF2B5EF4-FFF2-40B4-BE49-F238E27FC236}">
                <a16:creationId xmlns:a16="http://schemas.microsoft.com/office/drawing/2014/main" xmlns="" id="{3BE48E03-72DF-6C2C-E85A-7B5B3752EB09}"/>
              </a:ext>
            </a:extLst>
          </p:cNvPr>
          <p:cNvPicPr>
            <a:picLocks noChangeAspect="1"/>
          </p:cNvPicPr>
          <p:nvPr/>
        </p:nvPicPr>
        <p:blipFill rotWithShape="1">
          <a:blip r:embed="rId3"/>
          <a:srcRect t="13760"/>
          <a:stretch/>
        </p:blipFill>
        <p:spPr>
          <a:xfrm>
            <a:off x="182880" y="3313216"/>
            <a:ext cx="11714480" cy="3139717"/>
          </a:xfrm>
          <a:prstGeom prst="rect">
            <a:avLst/>
          </a:prstGeom>
        </p:spPr>
      </p:pic>
    </p:spTree>
    <p:extLst>
      <p:ext uri="{BB962C8B-B14F-4D97-AF65-F5344CB8AC3E}">
        <p14:creationId xmlns:p14="http://schemas.microsoft.com/office/powerpoint/2010/main" val="34182068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6071" y="82296"/>
            <a:ext cx="11156749" cy="772727"/>
          </a:xfrm>
        </p:spPr>
        <p:txBody>
          <a:bodyPr/>
          <a:lstStyle/>
          <a:p>
            <a:pPr algn="ctr"/>
            <a:r>
              <a:rPr lang="en-US" sz="3200" b="1" dirty="0" smtClean="0">
                <a:latin typeface="Times New Roman" panose="02020603050405020304" pitchFamily="18" charset="0"/>
                <a:cs typeface="Times New Roman" panose="02020603050405020304" pitchFamily="18" charset="0"/>
              </a:rPr>
              <a:t>CREATION OF REPORT </a:t>
            </a:r>
            <a:endParaRPr lang="en-IN" sz="32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76072" y="1033153"/>
            <a:ext cx="11156748" cy="4745855"/>
          </a:xfrm>
        </p:spPr>
        <p:txBody>
          <a:bodyPr>
            <a:normAutofit fontScale="92500" lnSpcReduction="20000"/>
          </a:bodyPr>
          <a:lstStyle/>
          <a:p>
            <a:r>
              <a:rPr lang="en-US" sz="2000" dirty="0">
                <a:latin typeface="Times New Roman" panose="02020603050405020304" pitchFamily="18" charset="0"/>
                <a:cs typeface="Times New Roman" panose="02020603050405020304" pitchFamily="18" charset="0"/>
              </a:rPr>
              <a:t>The report begins with an overview of the interactive dashboard, providing a real-time snapshot of critical vehicle metrics, including inventory status, maintenance schedules, and performance analytics</a:t>
            </a:r>
            <a:r>
              <a:rPr lang="en-US" sz="2000" dirty="0" smtClean="0">
                <a:latin typeface="Times New Roman" panose="02020603050405020304" pitchFamily="18" charset="0"/>
                <a:cs typeface="Times New Roman" panose="02020603050405020304" pitchFamily="18" charset="0"/>
              </a:rPr>
              <a:t>.</a:t>
            </a:r>
          </a:p>
          <a:p>
            <a:endParaRPr lang="en-US" sz="2000" dirty="0" smtClean="0">
              <a:latin typeface="Times New Roman" panose="02020603050405020304" pitchFamily="18" charset="0"/>
              <a:cs typeface="Times New Roman" panose="02020603050405020304" pitchFamily="18" charset="0"/>
            </a:endParaRPr>
          </a:p>
          <a:p>
            <a:r>
              <a:rPr lang="en-US" sz="2000" dirty="0"/>
              <a:t>This section focuses on the seamless integration of customer relationship management (CRM) tools within the system, facilitating robust sales processes and enhancing customer interactions</a:t>
            </a:r>
            <a:r>
              <a:rPr lang="en-US" sz="2000" dirty="0" smtClean="0"/>
              <a:t>.</a:t>
            </a:r>
          </a:p>
          <a:p>
            <a:endParaRPr lang="en-US" sz="2000" dirty="0" smtClean="0"/>
          </a:p>
          <a:p>
            <a:r>
              <a:rPr lang="en-US" sz="2000" dirty="0"/>
              <a:t>The report delves into the maintenance module, illustrating how it enables proactive scheduling, tracking, and management of vehicle maintenance tasks, reducing downtime and minimizing operational costs</a:t>
            </a:r>
            <a:r>
              <a:rPr lang="en-US" sz="2000" dirty="0" smtClean="0"/>
              <a:t>.</a:t>
            </a:r>
          </a:p>
          <a:p>
            <a:endParaRPr lang="en-US" sz="2000" dirty="0" smtClean="0"/>
          </a:p>
          <a:p>
            <a:r>
              <a:rPr lang="en-US" sz="2000" dirty="0"/>
              <a:t>A crucial aspect of the report, this section highlights the rich set of analytical tools available, enabling stakeholders to make data-driven decisions and gain deeper insights into vehicle performance, costs, and trends</a:t>
            </a:r>
            <a:r>
              <a:rPr lang="en-US" sz="2000" dirty="0" smtClean="0"/>
              <a:t>.</a:t>
            </a:r>
          </a:p>
          <a:p>
            <a:endParaRPr lang="en-US" sz="2000" dirty="0" smtClean="0"/>
          </a:p>
          <a:p>
            <a:r>
              <a:rPr lang="en-US" sz="2000" dirty="0"/>
              <a:t>This section emphasizes the user-friendly interface and accessibility features, ensuring that all stakeholders can interact with the system intuitively and efficiently.</a:t>
            </a:r>
            <a:endParaRPr lang="en-IN" sz="20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r>
              <a:rPr lang="en-US" smtClean="0"/>
              <a:t>20XX</a:t>
            </a:r>
            <a:endParaRPr lang="en-US" dirty="0"/>
          </a:p>
        </p:txBody>
      </p:sp>
      <p:sp>
        <p:nvSpPr>
          <p:cNvPr id="5" name="Footer Placeholder 4"/>
          <p:cNvSpPr>
            <a:spLocks noGrp="1"/>
          </p:cNvSpPr>
          <p:nvPr>
            <p:ph type="ftr" sz="quarter" idx="11"/>
          </p:nvPr>
        </p:nvSpPr>
        <p:spPr/>
        <p:txBody>
          <a:bodyPr/>
          <a:lstStyle/>
          <a:p>
            <a:r>
              <a:rPr lang="en-US" smtClean="0"/>
              <a:t>presentation title</a:t>
            </a:r>
            <a:endParaRPr lang="en-US" dirty="0"/>
          </a:p>
        </p:txBody>
      </p:sp>
      <p:sp>
        <p:nvSpPr>
          <p:cNvPr id="6" name="Slide Number Placeholder 5"/>
          <p:cNvSpPr>
            <a:spLocks noGrp="1"/>
          </p:cNvSpPr>
          <p:nvPr>
            <p:ph type="sldNum" sz="quarter" idx="12"/>
          </p:nvPr>
        </p:nvSpPr>
        <p:spPr/>
        <p:txBody>
          <a:bodyPr/>
          <a:lstStyle/>
          <a:p>
            <a:fld id="{58FB4751-880F-D840-AAA9-3A15815CC996}" type="slidenum">
              <a:rPr lang="en-US" smtClean="0"/>
              <a:t>15</a:t>
            </a:fld>
            <a:endParaRPr lang="en-US" dirty="0"/>
          </a:p>
        </p:txBody>
      </p:sp>
    </p:spTree>
    <p:extLst>
      <p:ext uri="{BB962C8B-B14F-4D97-AF65-F5344CB8AC3E}">
        <p14:creationId xmlns:p14="http://schemas.microsoft.com/office/powerpoint/2010/main" val="2691818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xmlns="" id="{54FEA382-8FE2-9B0D-D2A3-246F832FC008}"/>
              </a:ext>
            </a:extLst>
          </p:cNvPr>
          <p:cNvSpPr>
            <a:spLocks noGrp="1"/>
          </p:cNvSpPr>
          <p:nvPr>
            <p:ph type="ftr" sz="quarter" idx="11"/>
          </p:nvPr>
        </p:nvSpPr>
        <p:spPr/>
        <p:txBody>
          <a:bodyPr/>
          <a:lstStyle/>
          <a:p>
            <a:r>
              <a:rPr lang="en-US" dirty="0"/>
              <a:t>Vehicle Management System</a:t>
            </a:r>
          </a:p>
        </p:txBody>
      </p:sp>
      <p:sp>
        <p:nvSpPr>
          <p:cNvPr id="7" name="Slide Number Placeholder 6">
            <a:extLst>
              <a:ext uri="{FF2B5EF4-FFF2-40B4-BE49-F238E27FC236}">
                <a16:creationId xmlns:a16="http://schemas.microsoft.com/office/drawing/2014/main" xmlns="" id="{F0B56DE5-4A05-8AE2-A8CB-568AD8D1CA95}"/>
              </a:ext>
            </a:extLst>
          </p:cNvPr>
          <p:cNvSpPr>
            <a:spLocks noGrp="1"/>
          </p:cNvSpPr>
          <p:nvPr>
            <p:ph type="sldNum" sz="quarter" idx="12"/>
          </p:nvPr>
        </p:nvSpPr>
        <p:spPr/>
        <p:txBody>
          <a:bodyPr/>
          <a:lstStyle/>
          <a:p>
            <a:fld id="{58FB4751-880F-D840-AAA9-3A15815CC996}" type="slidenum">
              <a:rPr lang="en-US" smtClean="0"/>
              <a:t>16</a:t>
            </a:fld>
            <a:endParaRPr lang="en-US" dirty="0"/>
          </a:p>
        </p:txBody>
      </p:sp>
      <p:pic>
        <p:nvPicPr>
          <p:cNvPr id="13" name="Picture 12">
            <a:extLst>
              <a:ext uri="{FF2B5EF4-FFF2-40B4-BE49-F238E27FC236}">
                <a16:creationId xmlns:a16="http://schemas.microsoft.com/office/drawing/2014/main" xmlns="" id="{603AB270-8834-5620-8E86-AF7188EAC567}"/>
              </a:ext>
            </a:extLst>
          </p:cNvPr>
          <p:cNvPicPr>
            <a:picLocks noChangeAspect="1"/>
          </p:cNvPicPr>
          <p:nvPr/>
        </p:nvPicPr>
        <p:blipFill rotWithShape="1">
          <a:blip r:embed="rId2"/>
          <a:srcRect l="-333" t="13999" r="333" b="11586"/>
          <a:stretch/>
        </p:blipFill>
        <p:spPr>
          <a:xfrm>
            <a:off x="176783" y="78485"/>
            <a:ext cx="11734167" cy="3006961"/>
          </a:xfrm>
          <a:prstGeom prst="rect">
            <a:avLst/>
          </a:prstGeom>
        </p:spPr>
      </p:pic>
      <p:pic>
        <p:nvPicPr>
          <p:cNvPr id="15" name="Picture 14">
            <a:extLst>
              <a:ext uri="{FF2B5EF4-FFF2-40B4-BE49-F238E27FC236}">
                <a16:creationId xmlns:a16="http://schemas.microsoft.com/office/drawing/2014/main" xmlns="" id="{CC653FB1-0AB7-BDD4-700F-AE8AB467B9D9}"/>
              </a:ext>
            </a:extLst>
          </p:cNvPr>
          <p:cNvPicPr>
            <a:picLocks noChangeAspect="1"/>
          </p:cNvPicPr>
          <p:nvPr/>
        </p:nvPicPr>
        <p:blipFill rotWithShape="1">
          <a:blip r:embed="rId3"/>
          <a:srcRect t="12959"/>
          <a:stretch/>
        </p:blipFill>
        <p:spPr>
          <a:xfrm>
            <a:off x="176783" y="3396343"/>
            <a:ext cx="11734167" cy="3068465"/>
          </a:xfrm>
          <a:prstGeom prst="rect">
            <a:avLst/>
          </a:prstGeom>
        </p:spPr>
      </p:pic>
    </p:spTree>
    <p:extLst>
      <p:ext uri="{BB962C8B-B14F-4D97-AF65-F5344CB8AC3E}">
        <p14:creationId xmlns:p14="http://schemas.microsoft.com/office/powerpoint/2010/main" val="2108049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6071" y="224800"/>
            <a:ext cx="10515600" cy="725226"/>
          </a:xfrm>
        </p:spPr>
        <p:txBody>
          <a:bodyPr/>
          <a:lstStyle/>
          <a:p>
            <a:pPr algn="ctr"/>
            <a:r>
              <a:rPr lang="en-US" sz="3200" b="1" dirty="0" smtClean="0">
                <a:latin typeface="Times New Roman" panose="02020603050405020304" pitchFamily="18" charset="0"/>
                <a:cs typeface="Times New Roman" panose="02020603050405020304" pitchFamily="18" charset="0"/>
              </a:rPr>
              <a:t>CREATION OF DASHBOARD</a:t>
            </a:r>
            <a:endParaRPr lang="en-IN" sz="3200" b="1" dirty="0">
              <a:latin typeface="Times New Roman" panose="02020603050405020304" pitchFamily="18" charset="0"/>
              <a:cs typeface="Times New Roman" panose="02020603050405020304" pitchFamily="18" charset="0"/>
            </a:endParaRPr>
          </a:p>
        </p:txBody>
      </p:sp>
      <p:sp>
        <p:nvSpPr>
          <p:cNvPr id="4" name="Content Placeholder 3"/>
          <p:cNvSpPr>
            <a:spLocks noGrp="1"/>
          </p:cNvSpPr>
          <p:nvPr>
            <p:ph sz="half" idx="2"/>
          </p:nvPr>
        </p:nvSpPr>
        <p:spPr>
          <a:xfrm>
            <a:off x="576071" y="1235034"/>
            <a:ext cx="9886089" cy="4773879"/>
          </a:xfrm>
        </p:spPr>
        <p:txBody>
          <a:bodyPr>
            <a:normAutofit/>
          </a:bodyPr>
          <a:lstStyle/>
          <a:p>
            <a:r>
              <a:rPr lang="en-US" sz="2000" dirty="0">
                <a:latin typeface="Times New Roman" panose="02020603050405020304" pitchFamily="18" charset="0"/>
                <a:cs typeface="Times New Roman" panose="02020603050405020304" pitchFamily="18" charset="0"/>
              </a:rPr>
              <a:t>The centerpiece of our Vehicle Management System is the dynamic dashboard, providing an instant visual representation of critical vehicle data. It serves as the nerve center for monitoring, analysis, and </a:t>
            </a:r>
            <a:r>
              <a:rPr lang="en-US" sz="2000" dirty="0" smtClean="0">
                <a:latin typeface="Times New Roman" panose="02020603050405020304" pitchFamily="18" charset="0"/>
                <a:cs typeface="Times New Roman" panose="02020603050405020304" pitchFamily="18" charset="0"/>
              </a:rPr>
              <a:t>decision-making.</a:t>
            </a:r>
          </a:p>
          <a:p>
            <a:endParaRPr lang="en-US" sz="2000" dirty="0" smtClean="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 dashboard provides an at-a-glance view of current inventory levels, including available vehicles, on-hold units, and those in transit. This real-time insight empowers timely decision-making for procurement and sales teams</a:t>
            </a:r>
            <a:r>
              <a:rPr lang="en-US" sz="2000" dirty="0" smtClean="0">
                <a:latin typeface="Times New Roman" panose="02020603050405020304" pitchFamily="18" charset="0"/>
                <a:cs typeface="Times New Roman" panose="02020603050405020304" pitchFamily="18" charset="0"/>
              </a:rPr>
              <a:t>.</a:t>
            </a:r>
          </a:p>
          <a:p>
            <a:endParaRPr lang="en-US" sz="2000" dirty="0" smtClean="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Vital maintenance schedules and upcoming service alerts are prominently displayed, ensuring proactive planning and minimizing unexpected downtimes. Color-coded indicators facilitate quick identification of priority tasks</a:t>
            </a:r>
            <a:r>
              <a:rPr lang="en-US" sz="2000" dirty="0" smtClean="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 dashboard is equipped with interactive elements, enabling users to drill down into specific data points for more detailed information.</a:t>
            </a:r>
            <a:endParaRPr lang="en-US" sz="2000" dirty="0" smtClean="0">
              <a:latin typeface="Times New Roman" panose="02020603050405020304" pitchFamily="18" charset="0"/>
              <a:cs typeface="Times New Roman" panose="02020603050405020304" pitchFamily="18" charset="0"/>
            </a:endParaRPr>
          </a:p>
          <a:p>
            <a:endParaRPr lang="en-IN" dirty="0"/>
          </a:p>
        </p:txBody>
      </p:sp>
      <p:sp>
        <p:nvSpPr>
          <p:cNvPr id="7" name="Date Placeholder 6"/>
          <p:cNvSpPr>
            <a:spLocks noGrp="1"/>
          </p:cNvSpPr>
          <p:nvPr>
            <p:ph type="dt" sz="half" idx="10"/>
          </p:nvPr>
        </p:nvSpPr>
        <p:spPr/>
        <p:txBody>
          <a:bodyPr/>
          <a:lstStyle/>
          <a:p>
            <a:r>
              <a:rPr lang="en-US" smtClean="0"/>
              <a:t>20XX</a:t>
            </a:r>
            <a:endParaRPr lang="en-US" dirty="0"/>
          </a:p>
        </p:txBody>
      </p:sp>
      <p:sp>
        <p:nvSpPr>
          <p:cNvPr id="8" name="Footer Placeholder 7"/>
          <p:cNvSpPr>
            <a:spLocks noGrp="1"/>
          </p:cNvSpPr>
          <p:nvPr>
            <p:ph type="ftr" sz="quarter" idx="11"/>
          </p:nvPr>
        </p:nvSpPr>
        <p:spPr/>
        <p:txBody>
          <a:bodyPr/>
          <a:lstStyle/>
          <a:p>
            <a:r>
              <a:rPr lang="en-US" smtClean="0"/>
              <a:t>presentation title</a:t>
            </a:r>
            <a:endParaRPr lang="en-US" dirty="0"/>
          </a:p>
        </p:txBody>
      </p:sp>
      <p:sp>
        <p:nvSpPr>
          <p:cNvPr id="9" name="Slide Number Placeholder 8"/>
          <p:cNvSpPr>
            <a:spLocks noGrp="1"/>
          </p:cNvSpPr>
          <p:nvPr>
            <p:ph type="sldNum" sz="quarter" idx="12"/>
          </p:nvPr>
        </p:nvSpPr>
        <p:spPr/>
        <p:txBody>
          <a:bodyPr/>
          <a:lstStyle/>
          <a:p>
            <a:fld id="{58FB4751-880F-D840-AAA9-3A15815CC996}" type="slidenum">
              <a:rPr lang="en-US" smtClean="0"/>
              <a:pPr/>
              <a:t>17</a:t>
            </a:fld>
            <a:endParaRPr lang="en-US" dirty="0"/>
          </a:p>
        </p:txBody>
      </p:sp>
    </p:spTree>
    <p:extLst>
      <p:ext uri="{BB962C8B-B14F-4D97-AF65-F5344CB8AC3E}">
        <p14:creationId xmlns:p14="http://schemas.microsoft.com/office/powerpoint/2010/main" val="23228271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xmlns="" id="{514084A6-37AE-FB21-9592-947E527C3B52}"/>
              </a:ext>
            </a:extLst>
          </p:cNvPr>
          <p:cNvSpPr>
            <a:spLocks noGrp="1"/>
          </p:cNvSpPr>
          <p:nvPr>
            <p:ph type="ftr" sz="quarter" idx="11"/>
          </p:nvPr>
        </p:nvSpPr>
        <p:spPr/>
        <p:txBody>
          <a:bodyPr/>
          <a:lstStyle/>
          <a:p>
            <a:r>
              <a:rPr lang="en-US" dirty="0"/>
              <a:t>Vehicle Management System</a:t>
            </a:r>
          </a:p>
        </p:txBody>
      </p:sp>
      <p:sp>
        <p:nvSpPr>
          <p:cNvPr id="7" name="Slide Number Placeholder 6">
            <a:extLst>
              <a:ext uri="{FF2B5EF4-FFF2-40B4-BE49-F238E27FC236}">
                <a16:creationId xmlns:a16="http://schemas.microsoft.com/office/drawing/2014/main" xmlns="" id="{3D29A743-E113-FCBE-9870-E50FA285F2C0}"/>
              </a:ext>
            </a:extLst>
          </p:cNvPr>
          <p:cNvSpPr>
            <a:spLocks noGrp="1"/>
          </p:cNvSpPr>
          <p:nvPr>
            <p:ph type="sldNum" sz="quarter" idx="12"/>
          </p:nvPr>
        </p:nvSpPr>
        <p:spPr/>
        <p:txBody>
          <a:bodyPr/>
          <a:lstStyle/>
          <a:p>
            <a:fld id="{58FB4751-880F-D840-AAA9-3A15815CC996}" type="slidenum">
              <a:rPr lang="en-US" smtClean="0"/>
              <a:t>18</a:t>
            </a:fld>
            <a:endParaRPr lang="en-US" dirty="0"/>
          </a:p>
        </p:txBody>
      </p:sp>
      <p:pic>
        <p:nvPicPr>
          <p:cNvPr id="9" name="Picture 8">
            <a:extLst>
              <a:ext uri="{FF2B5EF4-FFF2-40B4-BE49-F238E27FC236}">
                <a16:creationId xmlns:a16="http://schemas.microsoft.com/office/drawing/2014/main" xmlns="" id="{5FD23C10-D3B2-1737-3DDD-7F40FAEBEE44}"/>
              </a:ext>
            </a:extLst>
          </p:cNvPr>
          <p:cNvPicPr>
            <a:picLocks noChangeAspect="1"/>
          </p:cNvPicPr>
          <p:nvPr/>
        </p:nvPicPr>
        <p:blipFill rotWithShape="1">
          <a:blip r:embed="rId2"/>
          <a:srcRect t="14805"/>
          <a:stretch/>
        </p:blipFill>
        <p:spPr>
          <a:xfrm>
            <a:off x="208280" y="1987810"/>
            <a:ext cx="11781536" cy="4476998"/>
          </a:xfrm>
          <a:prstGeom prst="rect">
            <a:avLst/>
          </a:prstGeom>
        </p:spPr>
      </p:pic>
      <p:sp>
        <p:nvSpPr>
          <p:cNvPr id="2" name="TextBox 1"/>
          <p:cNvSpPr txBox="1"/>
          <p:nvPr/>
        </p:nvSpPr>
        <p:spPr>
          <a:xfrm>
            <a:off x="208280" y="0"/>
            <a:ext cx="11667044" cy="1785104"/>
          </a:xfrm>
          <a:prstGeom prst="rect">
            <a:avLst/>
          </a:prstGeom>
          <a:noFill/>
        </p:spPr>
        <p:txBody>
          <a:bodyPr wrap="square" rtlCol="0">
            <a:spAutoFit/>
          </a:bodyPr>
          <a:lstStyle/>
          <a:p>
            <a:pPr algn="ctr"/>
            <a:r>
              <a:rPr lang="en-US" sz="3200" b="1" dirty="0" smtClean="0">
                <a:latin typeface="Times New Roman" panose="02020603050405020304" pitchFamily="18" charset="0"/>
                <a:cs typeface="Times New Roman" panose="02020603050405020304" pitchFamily="18" charset="0"/>
              </a:rPr>
              <a:t>LIGHTNING USAGE APP</a:t>
            </a:r>
            <a:endParaRPr lang="en-US" sz="3200" b="1" dirty="0">
              <a:latin typeface="Times New Roman" panose="02020603050405020304" pitchFamily="18" charset="0"/>
              <a:cs typeface="Times New Roman" panose="02020603050405020304" pitchFamily="18" charset="0"/>
            </a:endParaRPr>
          </a:p>
          <a:p>
            <a:endParaRPr lang="en-US" dirty="0" smtClean="0"/>
          </a:p>
          <a:p>
            <a:r>
              <a:rPr lang="en-US" sz="2000" dirty="0" smtClean="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Lightning Usage App is a pivotal component of our Vehicle Management System, designed to enhance user experience and productivity. Tailored for seamless integration with Salesforce Lightning, this app brings a host of powerful features and functionalities to the forefront.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1307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IN" dirty="0"/>
          </a:p>
        </p:txBody>
      </p:sp>
      <p:sp>
        <p:nvSpPr>
          <p:cNvPr id="3" name="Subtitle 2"/>
          <p:cNvSpPr>
            <a:spLocks noGrp="1"/>
          </p:cNvSpPr>
          <p:nvPr>
            <p:ph type="subTitle" idx="1"/>
          </p:nvPr>
        </p:nvSpPr>
        <p:spPr/>
        <p:txBody>
          <a:bodyPr/>
          <a:lstStyle/>
          <a:p>
            <a:endParaRPr lang="en-IN"/>
          </a:p>
        </p:txBody>
      </p:sp>
      <p:pic>
        <p:nvPicPr>
          <p:cNvPr id="4" name="Picture 3">
            <a:extLst>
              <a:ext uri="{FF2B5EF4-FFF2-40B4-BE49-F238E27FC236}">
                <a16:creationId xmlns:a16="http://schemas.microsoft.com/office/drawing/2014/main" xmlns="" id="{7472DA53-3A96-FAEB-A561-4CB3BE37FCD2}"/>
              </a:ext>
            </a:extLst>
          </p:cNvPr>
          <p:cNvPicPr>
            <a:picLocks noChangeAspect="1"/>
          </p:cNvPicPr>
          <p:nvPr/>
        </p:nvPicPr>
        <p:blipFill rotWithShape="1">
          <a:blip r:embed="rId2"/>
          <a:srcRect t="12987"/>
          <a:stretch/>
        </p:blipFill>
        <p:spPr>
          <a:xfrm>
            <a:off x="233680" y="124287"/>
            <a:ext cx="11781536" cy="6430892"/>
          </a:xfrm>
          <a:prstGeom prst="rect">
            <a:avLst/>
          </a:prstGeom>
        </p:spPr>
      </p:pic>
    </p:spTree>
    <p:extLst>
      <p:ext uri="{BB962C8B-B14F-4D97-AF65-F5344CB8AC3E}">
        <p14:creationId xmlns:p14="http://schemas.microsoft.com/office/powerpoint/2010/main" val="222677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xmlns="" id="{70BA96D9-2E56-3DBD-6315-048A1B2800FB}"/>
              </a:ext>
            </a:extLst>
          </p:cNvPr>
          <p:cNvSpPr>
            <a:spLocks noGrp="1"/>
          </p:cNvSpPr>
          <p:nvPr>
            <p:ph type="title"/>
          </p:nvPr>
        </p:nvSpPr>
        <p:spPr>
          <a:xfrm>
            <a:off x="576070" y="82296"/>
            <a:ext cx="10812365" cy="748977"/>
          </a:xfrm>
        </p:spPr>
        <p:txBody>
          <a:bodyPr/>
          <a:lstStyle/>
          <a:p>
            <a:r>
              <a:rPr lang="en-US" sz="3600" b="1" dirty="0">
                <a:latin typeface="Times New Roman" panose="02020603050405020304" pitchFamily="18" charset="0"/>
                <a:cs typeface="Times New Roman" panose="02020603050405020304" pitchFamily="18" charset="0"/>
              </a:rPr>
              <a:t>What is Salesforce ?</a:t>
            </a:r>
          </a:p>
        </p:txBody>
      </p:sp>
      <p:sp>
        <p:nvSpPr>
          <p:cNvPr id="27" name="Text Placeholder 26">
            <a:extLst>
              <a:ext uri="{FF2B5EF4-FFF2-40B4-BE49-F238E27FC236}">
                <a16:creationId xmlns:a16="http://schemas.microsoft.com/office/drawing/2014/main" xmlns="" id="{64C89AC3-3D7A-65BB-C3F4-2B1CB19E78D1}"/>
              </a:ext>
            </a:extLst>
          </p:cNvPr>
          <p:cNvSpPr>
            <a:spLocks noGrp="1"/>
          </p:cNvSpPr>
          <p:nvPr>
            <p:ph type="body" sz="half" idx="2"/>
          </p:nvPr>
        </p:nvSpPr>
        <p:spPr>
          <a:xfrm>
            <a:off x="576071" y="1080655"/>
            <a:ext cx="10812363" cy="4937746"/>
          </a:xfrm>
        </p:spPr>
        <p:txBody>
          <a:bodyPr>
            <a:normAutofit/>
          </a:bodyPr>
          <a:lstStyle/>
          <a:p>
            <a:pPr marL="285750" indent="-285750">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Salesforce  a CRM platform and it is a Saas Cloud . Apart from this, it is game-changing technology, with a host of productivity- boosting features, that will help you sell smarter and faster.</a:t>
            </a:r>
          </a:p>
          <a:p>
            <a:pPr marL="285750" indent="-285750">
              <a:buFont typeface="Wingdings" panose="05000000000000000000" pitchFamily="2" charset="2"/>
              <a:buChar char="§"/>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Salesforce has everything you need to run your business from anywhere. Using standard products and features, you can manage relationships with prospects and customers, collaborate and engage with employees and partners, and store your data securely in the cloud.</a:t>
            </a:r>
          </a:p>
          <a:p>
            <a:pPr marL="285750" indent="-285750">
              <a:buFont typeface="Wingdings" panose="05000000000000000000" pitchFamily="2" charset="2"/>
              <a:buChar char="§"/>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Salesforce is your customer success platform, designed to help you sell, service, market, analyze, and connect with your customers</a:t>
            </a:r>
            <a:r>
              <a:rPr lang="en-US" sz="2000" dirty="0" smtClean="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
            </a:pPr>
            <a:endParaRPr lang="en-US" sz="2000"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Access a vast marketplace of third-party applications and integrations to extend the functionality of Salesforce</a:t>
            </a:r>
            <a:r>
              <a:rPr lang="en-US" sz="2000" dirty="0" smtClean="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Empower sales teams with tools for lead management, opportunity tracking, and forecasting.</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xmlns="" id="{FAD9BE9C-B5EA-5DA0-9156-6E05D3882992}"/>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4" name="Slide Number Placeholder 3">
            <a:extLst>
              <a:ext uri="{FF2B5EF4-FFF2-40B4-BE49-F238E27FC236}">
                <a16:creationId xmlns:a16="http://schemas.microsoft.com/office/drawing/2014/main" xmlns="" id="{3324E804-5D73-9996-1913-1EF77F2E53C5}"/>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2</a:t>
            </a:fld>
            <a:endParaRPr lang="en-US" dirty="0"/>
          </a:p>
        </p:txBody>
      </p:sp>
    </p:spTree>
    <p:extLst>
      <p:ext uri="{BB962C8B-B14F-4D97-AF65-F5344CB8AC3E}">
        <p14:creationId xmlns:p14="http://schemas.microsoft.com/office/powerpoint/2010/main" val="34350770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xmlns="" id="{9A137AA2-F394-2C23-FC8A-5EFC039720A4}"/>
              </a:ext>
            </a:extLst>
          </p:cNvPr>
          <p:cNvSpPr>
            <a:spLocks noGrp="1"/>
          </p:cNvSpPr>
          <p:nvPr>
            <p:ph type="ftr" sz="quarter" idx="11"/>
          </p:nvPr>
        </p:nvSpPr>
        <p:spPr/>
        <p:txBody>
          <a:bodyPr/>
          <a:lstStyle/>
          <a:p>
            <a:r>
              <a:rPr lang="en-US" dirty="0"/>
              <a:t>Vehicle Management System</a:t>
            </a:r>
          </a:p>
        </p:txBody>
      </p:sp>
      <p:sp>
        <p:nvSpPr>
          <p:cNvPr id="7" name="Slide Number Placeholder 6">
            <a:extLst>
              <a:ext uri="{FF2B5EF4-FFF2-40B4-BE49-F238E27FC236}">
                <a16:creationId xmlns:a16="http://schemas.microsoft.com/office/drawing/2014/main" xmlns="" id="{D63C3DF5-CD82-CE80-1BE0-04019621EC71}"/>
              </a:ext>
            </a:extLst>
          </p:cNvPr>
          <p:cNvSpPr>
            <a:spLocks noGrp="1"/>
          </p:cNvSpPr>
          <p:nvPr>
            <p:ph type="sldNum" sz="quarter" idx="12"/>
          </p:nvPr>
        </p:nvSpPr>
        <p:spPr/>
        <p:txBody>
          <a:bodyPr/>
          <a:lstStyle/>
          <a:p>
            <a:fld id="{58FB4751-880F-D840-AAA9-3A15815CC996}" type="slidenum">
              <a:rPr lang="en-US" smtClean="0"/>
              <a:t>20</a:t>
            </a:fld>
            <a:endParaRPr lang="en-US" dirty="0"/>
          </a:p>
        </p:txBody>
      </p:sp>
      <p:pic>
        <p:nvPicPr>
          <p:cNvPr id="9" name="Picture 8">
            <a:extLst>
              <a:ext uri="{FF2B5EF4-FFF2-40B4-BE49-F238E27FC236}">
                <a16:creationId xmlns:a16="http://schemas.microsoft.com/office/drawing/2014/main" xmlns="" id="{FC093D5D-6A99-5341-E03A-98194B93E89E}"/>
              </a:ext>
            </a:extLst>
          </p:cNvPr>
          <p:cNvPicPr>
            <a:picLocks noChangeAspect="1"/>
          </p:cNvPicPr>
          <p:nvPr/>
        </p:nvPicPr>
        <p:blipFill rotWithShape="1">
          <a:blip r:embed="rId2"/>
          <a:srcRect t="14951"/>
          <a:stretch/>
        </p:blipFill>
        <p:spPr>
          <a:xfrm>
            <a:off x="197104" y="3146962"/>
            <a:ext cx="11818112" cy="3294096"/>
          </a:xfrm>
          <a:prstGeom prst="rect">
            <a:avLst/>
          </a:prstGeom>
        </p:spPr>
      </p:pic>
      <p:pic>
        <p:nvPicPr>
          <p:cNvPr id="11" name="Picture 10">
            <a:extLst>
              <a:ext uri="{FF2B5EF4-FFF2-40B4-BE49-F238E27FC236}">
                <a16:creationId xmlns:a16="http://schemas.microsoft.com/office/drawing/2014/main" xmlns="" id="{FB3F0013-F8D0-A4DB-398E-829E40633CD7}"/>
              </a:ext>
            </a:extLst>
          </p:cNvPr>
          <p:cNvPicPr>
            <a:picLocks noChangeAspect="1"/>
          </p:cNvPicPr>
          <p:nvPr/>
        </p:nvPicPr>
        <p:blipFill rotWithShape="1">
          <a:blip r:embed="rId3"/>
          <a:srcRect t="11921"/>
          <a:stretch/>
        </p:blipFill>
        <p:spPr>
          <a:xfrm>
            <a:off x="197104" y="82295"/>
            <a:ext cx="11818112" cy="2839035"/>
          </a:xfrm>
          <a:prstGeom prst="rect">
            <a:avLst/>
          </a:prstGeom>
        </p:spPr>
      </p:pic>
    </p:spTree>
    <p:extLst>
      <p:ext uri="{BB962C8B-B14F-4D97-AF65-F5344CB8AC3E}">
        <p14:creationId xmlns:p14="http://schemas.microsoft.com/office/powerpoint/2010/main" val="34555591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5013" y="736271"/>
            <a:ext cx="11222182" cy="5747656"/>
          </a:xfrm>
        </p:spPr>
        <p:txBody>
          <a:bodyPr/>
          <a:lstStyle/>
          <a:p>
            <a:pPr algn="l"/>
            <a:r>
              <a:rPr lang="en-US" sz="3200" b="1" dirty="0" smtClean="0">
                <a:latin typeface="Times New Roman" panose="02020603050405020304" pitchFamily="18" charset="0"/>
                <a:cs typeface="Times New Roman" panose="02020603050405020304" pitchFamily="18" charset="0"/>
              </a:rPr>
              <a:t/>
            </a:r>
            <a:br>
              <a:rPr lang="en-US" sz="3200" b="1" dirty="0" smtClean="0">
                <a:latin typeface="Times New Roman" panose="02020603050405020304" pitchFamily="18" charset="0"/>
                <a:cs typeface="Times New Roman" panose="02020603050405020304" pitchFamily="18" charset="0"/>
              </a:rPr>
            </a:br>
            <a:r>
              <a:rPr lang="en-US" sz="3200" b="1" dirty="0">
                <a:latin typeface="Times New Roman" panose="02020603050405020304" pitchFamily="18" charset="0"/>
                <a:cs typeface="Times New Roman" panose="02020603050405020304" pitchFamily="18" charset="0"/>
              </a:rPr>
              <a:t/>
            </a:r>
            <a:br>
              <a:rPr lang="en-US" sz="3200" b="1" dirty="0">
                <a:latin typeface="Times New Roman" panose="02020603050405020304" pitchFamily="18" charset="0"/>
                <a:cs typeface="Times New Roman" panose="02020603050405020304" pitchFamily="18" charset="0"/>
              </a:rPr>
            </a:br>
            <a:r>
              <a:rPr lang="en-US" sz="3200" b="1" dirty="0" smtClean="0">
                <a:latin typeface="Times New Roman" panose="02020603050405020304" pitchFamily="18" charset="0"/>
                <a:cs typeface="Times New Roman" panose="02020603050405020304" pitchFamily="18" charset="0"/>
              </a:rPr>
              <a:t/>
            </a:r>
            <a:br>
              <a:rPr lang="en-US" sz="3200" b="1" dirty="0" smtClean="0">
                <a:latin typeface="Times New Roman" panose="02020603050405020304" pitchFamily="18" charset="0"/>
                <a:cs typeface="Times New Roman" panose="02020603050405020304" pitchFamily="18" charset="0"/>
              </a:rPr>
            </a:br>
            <a:r>
              <a:rPr lang="en-US" sz="3200" b="1" dirty="0">
                <a:latin typeface="Times New Roman" panose="02020603050405020304" pitchFamily="18" charset="0"/>
                <a:cs typeface="Times New Roman" panose="02020603050405020304" pitchFamily="18" charset="0"/>
              </a:rPr>
              <a:t/>
            </a:r>
            <a:br>
              <a:rPr lang="en-US" sz="3200" b="1" dirty="0">
                <a:latin typeface="Times New Roman" panose="02020603050405020304" pitchFamily="18" charset="0"/>
                <a:cs typeface="Times New Roman" panose="02020603050405020304" pitchFamily="18" charset="0"/>
              </a:rPr>
            </a:br>
            <a:r>
              <a:rPr lang="en-US" sz="3200" b="1" dirty="0" smtClean="0">
                <a:latin typeface="Times New Roman" panose="02020603050405020304" pitchFamily="18" charset="0"/>
                <a:cs typeface="Times New Roman" panose="02020603050405020304" pitchFamily="18" charset="0"/>
              </a:rPr>
              <a:t/>
            </a:r>
            <a:br>
              <a:rPr lang="en-US" sz="3200" b="1" dirty="0" smtClean="0">
                <a:latin typeface="Times New Roman" panose="02020603050405020304" pitchFamily="18" charset="0"/>
                <a:cs typeface="Times New Roman" panose="02020603050405020304" pitchFamily="18" charset="0"/>
              </a:rPr>
            </a:br>
            <a:r>
              <a:rPr lang="en-US" sz="3200" b="1" dirty="0">
                <a:latin typeface="Times New Roman" panose="02020603050405020304" pitchFamily="18" charset="0"/>
                <a:cs typeface="Times New Roman" panose="02020603050405020304" pitchFamily="18" charset="0"/>
              </a:rPr>
              <a:t/>
            </a:r>
            <a:br>
              <a:rPr lang="en-US" sz="3200" b="1" dirty="0">
                <a:latin typeface="Times New Roman" panose="02020603050405020304" pitchFamily="18" charset="0"/>
                <a:cs typeface="Times New Roman" panose="02020603050405020304" pitchFamily="18" charset="0"/>
              </a:rPr>
            </a:br>
            <a:r>
              <a:rPr lang="en-US" sz="3200" b="1" dirty="0" smtClean="0">
                <a:latin typeface="Times New Roman" panose="02020603050405020304" pitchFamily="18" charset="0"/>
                <a:cs typeface="Times New Roman" panose="02020603050405020304" pitchFamily="18" charset="0"/>
              </a:rPr>
              <a:t/>
            </a:r>
            <a:br>
              <a:rPr lang="en-US" sz="3200" b="1" dirty="0" smtClean="0">
                <a:latin typeface="Times New Roman" panose="02020603050405020304" pitchFamily="18" charset="0"/>
                <a:cs typeface="Times New Roman" panose="02020603050405020304" pitchFamily="18" charset="0"/>
              </a:rPr>
            </a:br>
            <a:r>
              <a:rPr lang="en-US" sz="3200" b="1" dirty="0">
                <a:latin typeface="Times New Roman" panose="02020603050405020304" pitchFamily="18" charset="0"/>
                <a:cs typeface="Times New Roman" panose="02020603050405020304" pitchFamily="18" charset="0"/>
              </a:rPr>
              <a:t/>
            </a:r>
            <a:br>
              <a:rPr lang="en-US" sz="3200" b="1" dirty="0">
                <a:latin typeface="Times New Roman" panose="02020603050405020304" pitchFamily="18" charset="0"/>
                <a:cs typeface="Times New Roman" panose="02020603050405020304" pitchFamily="18" charset="0"/>
              </a:rPr>
            </a:br>
            <a:r>
              <a:rPr lang="en-US" sz="3200" b="1" dirty="0" smtClean="0">
                <a:latin typeface="Times New Roman" panose="02020603050405020304" pitchFamily="18" charset="0"/>
                <a:cs typeface="Times New Roman" panose="02020603050405020304" pitchFamily="18" charset="0"/>
              </a:rPr>
              <a:t>Getting Approval</a:t>
            </a:r>
            <a:br>
              <a:rPr lang="en-US" sz="3200" b="1" dirty="0" smtClean="0">
                <a:latin typeface="Times New Roman" panose="02020603050405020304" pitchFamily="18" charset="0"/>
                <a:cs typeface="Times New Roman" panose="02020603050405020304" pitchFamily="18" charset="0"/>
              </a:rPr>
            </a:br>
            <a:r>
              <a:rPr lang="en-US" sz="3200" b="1" dirty="0">
                <a:latin typeface="Times New Roman" panose="02020603050405020304" pitchFamily="18" charset="0"/>
                <a:cs typeface="Times New Roman" panose="02020603050405020304" pitchFamily="18" charset="0"/>
              </a:rPr>
              <a:t/>
            </a:r>
            <a:br>
              <a:rPr lang="en-US" sz="3200" b="1" dirty="0">
                <a:latin typeface="Times New Roman" panose="02020603050405020304" pitchFamily="18" charset="0"/>
                <a:cs typeface="Times New Roman" panose="02020603050405020304" pitchFamily="18" charset="0"/>
              </a:rPr>
            </a:br>
            <a:r>
              <a:rPr lang="en-US" sz="2000" dirty="0" smtClean="0"/>
              <a:t/>
            </a:r>
            <a:br>
              <a:rPr lang="en-US" sz="2000" dirty="0" smtClean="0"/>
            </a:br>
            <a:r>
              <a:rPr lang="en-US" sz="2000" dirty="0" smtClean="0">
                <a:latin typeface="Times New Roman" panose="02020603050405020304" pitchFamily="18" charset="0"/>
                <a:cs typeface="Times New Roman" panose="02020603050405020304" pitchFamily="18" charset="0"/>
              </a:rPr>
              <a:t>We're </a:t>
            </a:r>
            <a:r>
              <a:rPr lang="en-US" sz="2000" dirty="0">
                <a:latin typeface="Times New Roman" panose="02020603050405020304" pitchFamily="18" charset="0"/>
                <a:cs typeface="Times New Roman" panose="02020603050405020304" pitchFamily="18" charset="0"/>
              </a:rPr>
              <a:t>thrilled to announce that our Vehicle Management System project has received approval for process automation within Salesforce. This milestone signifies a significant leap forward in streamlining operations and enhancing </a:t>
            </a:r>
            <a:r>
              <a:rPr lang="en-US" sz="2000" dirty="0" smtClean="0">
                <a:latin typeface="Times New Roman" panose="02020603050405020304" pitchFamily="18" charset="0"/>
                <a:cs typeface="Times New Roman" panose="02020603050405020304" pitchFamily="18" charset="0"/>
              </a:rPr>
              <a:t>productivity</a:t>
            </a: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With process automation, we're poised to</a:t>
            </a:r>
            <a:r>
              <a:rPr lang="en-US" sz="2000" dirty="0" smtClean="0">
                <a:latin typeface="Times New Roman" panose="02020603050405020304" pitchFamily="18" charset="0"/>
                <a:cs typeface="Times New Roman" panose="02020603050405020304" pitchFamily="18" charset="0"/>
              </a:rPr>
              <a:t>:</a:t>
            </a:r>
            <a:br>
              <a:rPr lang="en-US" sz="2000" dirty="0" smtClean="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Optimize Workflows:</a:t>
            </a:r>
            <a:r>
              <a:rPr lang="en-US" sz="2000" dirty="0">
                <a:latin typeface="Times New Roman" panose="02020603050405020304" pitchFamily="18" charset="0"/>
                <a:cs typeface="Times New Roman" panose="02020603050405020304" pitchFamily="18" charset="0"/>
              </a:rPr>
              <a:t> Automate routine tasks and workflows, allowing our team to focus on higher-value activities and strategic initiatives</a:t>
            </a:r>
            <a:r>
              <a:rPr lang="en-US" sz="2000" dirty="0" smtClean="0">
                <a:latin typeface="Times New Roman" panose="02020603050405020304" pitchFamily="18" charset="0"/>
                <a:cs typeface="Times New Roman" panose="02020603050405020304" pitchFamily="18" charset="0"/>
              </a:rPr>
              <a:t>.</a:t>
            </a:r>
            <a:br>
              <a:rPr lang="en-US" sz="2000" dirty="0" smtClean="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Increase Responsiveness:</a:t>
            </a:r>
            <a:r>
              <a:rPr lang="en-US" sz="2000" dirty="0">
                <a:latin typeface="Times New Roman" panose="02020603050405020304" pitchFamily="18" charset="0"/>
                <a:cs typeface="Times New Roman" panose="02020603050405020304" pitchFamily="18" charset="0"/>
              </a:rPr>
              <a:t> Prompt notifications and automated responses ensure timely actions, providing superior service to our clients and partners</a:t>
            </a:r>
            <a:r>
              <a:rPr lang="en-US" sz="2000" dirty="0" smtClean="0">
                <a:latin typeface="Times New Roman" panose="02020603050405020304" pitchFamily="18" charset="0"/>
                <a:cs typeface="Times New Roman" panose="02020603050405020304" pitchFamily="18" charset="0"/>
              </a:rPr>
              <a:t>.</a:t>
            </a:r>
            <a:br>
              <a:rPr lang="en-US" sz="2000" dirty="0" smtClean="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Enhance Data Accuracy:</a:t>
            </a:r>
            <a:r>
              <a:rPr lang="en-US" sz="2000" dirty="0">
                <a:latin typeface="Times New Roman" panose="02020603050405020304" pitchFamily="18" charset="0"/>
                <a:cs typeface="Times New Roman" panose="02020603050405020304" pitchFamily="18" charset="0"/>
              </a:rPr>
              <a:t> Automation minimizes manual data entry, reducing the risk of errors and ensuring the integrity of our records</a:t>
            </a:r>
            <a:r>
              <a:rPr lang="en-US" sz="2000" dirty="0" smtClean="0"/>
              <a:t>.</a:t>
            </a:r>
            <a:endParaRPr lang="en-IN" sz="2000" dirty="0"/>
          </a:p>
        </p:txBody>
      </p:sp>
    </p:spTree>
    <p:extLst>
      <p:ext uri="{BB962C8B-B14F-4D97-AF65-F5344CB8AC3E}">
        <p14:creationId xmlns:p14="http://schemas.microsoft.com/office/powerpoint/2010/main" val="11108598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xmlns="" id="{0203B13B-7304-4BB4-16DA-A9BA598E59EE}"/>
              </a:ext>
            </a:extLst>
          </p:cNvPr>
          <p:cNvSpPr>
            <a:spLocks noGrp="1"/>
          </p:cNvSpPr>
          <p:nvPr>
            <p:ph type="ftr" sz="quarter" idx="11"/>
          </p:nvPr>
        </p:nvSpPr>
        <p:spPr/>
        <p:txBody>
          <a:bodyPr/>
          <a:lstStyle/>
          <a:p>
            <a:r>
              <a:rPr lang="en-US" dirty="0"/>
              <a:t>Vehicle Management System</a:t>
            </a:r>
          </a:p>
        </p:txBody>
      </p:sp>
      <p:sp>
        <p:nvSpPr>
          <p:cNvPr id="7" name="Slide Number Placeholder 6">
            <a:extLst>
              <a:ext uri="{FF2B5EF4-FFF2-40B4-BE49-F238E27FC236}">
                <a16:creationId xmlns:a16="http://schemas.microsoft.com/office/drawing/2014/main" xmlns="" id="{197B9AAF-C7AD-6AAD-C76D-E2AE00C4B927}"/>
              </a:ext>
            </a:extLst>
          </p:cNvPr>
          <p:cNvSpPr>
            <a:spLocks noGrp="1"/>
          </p:cNvSpPr>
          <p:nvPr>
            <p:ph type="sldNum" sz="quarter" idx="12"/>
          </p:nvPr>
        </p:nvSpPr>
        <p:spPr/>
        <p:txBody>
          <a:bodyPr/>
          <a:lstStyle/>
          <a:p>
            <a:fld id="{58FB4751-880F-D840-AAA9-3A15815CC996}" type="slidenum">
              <a:rPr lang="en-US" smtClean="0"/>
              <a:t>22</a:t>
            </a:fld>
            <a:endParaRPr lang="en-US" dirty="0"/>
          </a:p>
        </p:txBody>
      </p:sp>
      <p:pic>
        <p:nvPicPr>
          <p:cNvPr id="2" name="Picture 1">
            <a:extLst>
              <a:ext uri="{FF2B5EF4-FFF2-40B4-BE49-F238E27FC236}">
                <a16:creationId xmlns:a16="http://schemas.microsoft.com/office/drawing/2014/main" xmlns="" id="{4351987F-9CC4-99C4-8845-70FB8181DBC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3138" y="261257"/>
            <a:ext cx="11352810" cy="5795159"/>
          </a:xfrm>
          <a:prstGeom prst="rect">
            <a:avLst/>
          </a:prstGeom>
        </p:spPr>
      </p:pic>
    </p:spTree>
    <p:extLst>
      <p:ext uri="{BB962C8B-B14F-4D97-AF65-F5344CB8AC3E}">
        <p14:creationId xmlns:p14="http://schemas.microsoft.com/office/powerpoint/2010/main" val="37236293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xmlns="" id="{25D46BBF-17FD-D195-D98C-524D2813BD4C}"/>
              </a:ext>
            </a:extLst>
          </p:cNvPr>
          <p:cNvSpPr>
            <a:spLocks noGrp="1"/>
          </p:cNvSpPr>
          <p:nvPr>
            <p:ph type="body" sz="half" idx="2"/>
          </p:nvPr>
        </p:nvSpPr>
        <p:spPr>
          <a:xfrm>
            <a:off x="464312" y="863601"/>
            <a:ext cx="10345928" cy="4836159"/>
          </a:xfrm>
        </p:spPr>
        <p:txBody>
          <a:bodyPr/>
          <a:lstStyle/>
          <a:p>
            <a:r>
              <a:rPr lang="en-IN" sz="2600" b="1" dirty="0">
                <a:latin typeface="Times New Roman" panose="02020603050405020304" pitchFamily="18" charset="0"/>
                <a:cs typeface="Times New Roman" panose="02020603050405020304" pitchFamily="18" charset="0"/>
              </a:rPr>
              <a:t>GitHub </a:t>
            </a:r>
            <a:r>
              <a:rPr lang="en-IN" sz="2600" b="1">
                <a:latin typeface="Times New Roman" panose="02020603050405020304" pitchFamily="18" charset="0"/>
                <a:cs typeface="Times New Roman" panose="02020603050405020304" pitchFamily="18" charset="0"/>
              </a:rPr>
              <a:t>Link </a:t>
            </a:r>
            <a:r>
              <a:rPr lang="en-IN"/>
              <a:t>:</a:t>
            </a:r>
          </a:p>
          <a:p>
            <a:r>
              <a:rPr lang="en-IN"/>
              <a:t> </a:t>
            </a:r>
            <a:r>
              <a:rPr lang="en-IN" sz="2800" dirty="0">
                <a:latin typeface="Times New Roman" panose="02020603050405020304" pitchFamily="18" charset="0"/>
                <a:cs typeface="Times New Roman" panose="02020603050405020304" pitchFamily="18" charset="0"/>
                <a:hlinkClick r:id="rId2"/>
              </a:rPr>
              <a:t>https://github.com/jo-canva/naanmudhalvan-2</a:t>
            </a:r>
            <a:endParaRPr lang="en-IN" sz="2800" dirty="0">
              <a:latin typeface="Times New Roman" panose="02020603050405020304" pitchFamily="18"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a:p>
            <a:r>
              <a:rPr lang="en-IN" sz="2800" b="1" dirty="0">
                <a:latin typeface="Times New Roman" panose="02020603050405020304" pitchFamily="18" charset="0"/>
                <a:cs typeface="Times New Roman" panose="02020603050405020304" pitchFamily="18" charset="0"/>
              </a:rPr>
              <a:t>Project Video Demo Link </a:t>
            </a:r>
            <a:r>
              <a:rPr lang="en-IN" sz="2800" dirty="0">
                <a:latin typeface="Times New Roman" panose="02020603050405020304" pitchFamily="18" charset="0"/>
                <a:cs typeface="Times New Roman" panose="02020603050405020304" pitchFamily="18" charset="0"/>
              </a:rPr>
              <a:t>: https://drive.google.com/file/d/1ouUiqHCLZacEYYBcJbQj7tnohF1yKa-z/view?usp=sharing</a:t>
            </a:r>
          </a:p>
        </p:txBody>
      </p:sp>
      <p:sp>
        <p:nvSpPr>
          <p:cNvPr id="5" name="Date Placeholder 4">
            <a:extLst>
              <a:ext uri="{FF2B5EF4-FFF2-40B4-BE49-F238E27FC236}">
                <a16:creationId xmlns:a16="http://schemas.microsoft.com/office/drawing/2014/main" xmlns="" id="{9417EC65-FFFB-FF17-2F3A-609A2341233A}"/>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xmlns="" id="{D8DC8BB7-72EE-CF1F-546C-A779B01B789C}"/>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xmlns="" id="{818FE57D-1340-0114-0B27-FE5E94E285D5}"/>
              </a:ext>
            </a:extLst>
          </p:cNvPr>
          <p:cNvSpPr>
            <a:spLocks noGrp="1"/>
          </p:cNvSpPr>
          <p:nvPr>
            <p:ph type="sldNum" sz="quarter" idx="12"/>
          </p:nvPr>
        </p:nvSpPr>
        <p:spPr/>
        <p:txBody>
          <a:bodyPr/>
          <a:lstStyle/>
          <a:p>
            <a:fld id="{58FB4751-880F-D840-AAA9-3A15815CC996}" type="slidenum">
              <a:rPr lang="en-US" smtClean="0"/>
              <a:t>23</a:t>
            </a:fld>
            <a:endParaRPr lang="en-US" dirty="0"/>
          </a:p>
        </p:txBody>
      </p:sp>
    </p:spTree>
    <p:extLst>
      <p:ext uri="{BB962C8B-B14F-4D97-AF65-F5344CB8AC3E}">
        <p14:creationId xmlns:p14="http://schemas.microsoft.com/office/powerpoint/2010/main" val="7745277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4096D4E-8B4F-62B8-F551-56379B923E78}"/>
              </a:ext>
            </a:extLst>
          </p:cNvPr>
          <p:cNvSpPr>
            <a:spLocks noGrp="1"/>
          </p:cNvSpPr>
          <p:nvPr>
            <p:ph type="ctrTitle"/>
          </p:nvPr>
        </p:nvSpPr>
        <p:spPr>
          <a:xfrm>
            <a:off x="579120" y="417444"/>
            <a:ext cx="10088880" cy="3572665"/>
          </a:xfrm>
        </p:spPr>
        <p:txBody>
          <a:bodyPr/>
          <a:lstStyle/>
          <a:p>
            <a:r>
              <a:rPr lang="en-US" sz="8000" dirty="0"/>
              <a:t>Thank you </a:t>
            </a:r>
          </a:p>
        </p:txBody>
      </p:sp>
    </p:spTree>
    <p:extLst>
      <p:ext uri="{BB962C8B-B14F-4D97-AF65-F5344CB8AC3E}">
        <p14:creationId xmlns:p14="http://schemas.microsoft.com/office/powerpoint/2010/main" val="2577936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61377AF6-2477-81EC-D1BC-43FD72DF18F6}"/>
              </a:ext>
            </a:extLst>
          </p:cNvPr>
          <p:cNvSpPr>
            <a:spLocks noGrp="1"/>
          </p:cNvSpPr>
          <p:nvPr>
            <p:ph type="title"/>
          </p:nvPr>
        </p:nvSpPr>
        <p:spPr>
          <a:xfrm>
            <a:off x="599440" y="308758"/>
            <a:ext cx="10739120" cy="605642"/>
          </a:xfrm>
        </p:spPr>
        <p:txBody>
          <a:bodyPr/>
          <a:lstStyle/>
          <a:p>
            <a:r>
              <a:rPr lang="en-US" sz="3600" b="1" dirty="0">
                <a:solidFill>
                  <a:schemeClr val="accent1">
                    <a:lumMod val="10000"/>
                  </a:schemeClr>
                </a:solidFill>
                <a:latin typeface="Times New Roman" panose="02020603050405020304" pitchFamily="18" charset="0"/>
                <a:cs typeface="Times New Roman" panose="02020603050405020304" pitchFamily="18" charset="0"/>
              </a:rPr>
              <a:t>What is Vehicle Management </a:t>
            </a:r>
            <a:r>
              <a:rPr lang="en-US" sz="3600" b="1" dirty="0" smtClean="0">
                <a:solidFill>
                  <a:schemeClr val="accent1">
                    <a:lumMod val="10000"/>
                  </a:schemeClr>
                </a:solidFill>
                <a:latin typeface="Times New Roman" panose="02020603050405020304" pitchFamily="18" charset="0"/>
                <a:cs typeface="Times New Roman" panose="02020603050405020304" pitchFamily="18" charset="0"/>
              </a:rPr>
              <a:t>System </a:t>
            </a:r>
            <a:r>
              <a:rPr lang="en-US" sz="3600" b="1" dirty="0">
                <a:solidFill>
                  <a:schemeClr val="accent1">
                    <a:lumMod val="10000"/>
                  </a:schemeClr>
                </a:solidFill>
                <a:latin typeface="Times New Roman" panose="02020603050405020304" pitchFamily="18" charset="0"/>
                <a:cs typeface="Times New Roman" panose="02020603050405020304" pitchFamily="18" charset="0"/>
              </a:rPr>
              <a:t>?</a:t>
            </a:r>
          </a:p>
        </p:txBody>
      </p:sp>
      <p:sp>
        <p:nvSpPr>
          <p:cNvPr id="4" name="TextBox 3">
            <a:extLst>
              <a:ext uri="{FF2B5EF4-FFF2-40B4-BE49-F238E27FC236}">
                <a16:creationId xmlns:a16="http://schemas.microsoft.com/office/drawing/2014/main" xmlns="" id="{72F551A1-4915-C4D2-46D4-3C445CE4FB68}"/>
              </a:ext>
            </a:extLst>
          </p:cNvPr>
          <p:cNvSpPr txBox="1"/>
          <p:nvPr/>
        </p:nvSpPr>
        <p:spPr>
          <a:xfrm>
            <a:off x="599440" y="1048724"/>
            <a:ext cx="10932160" cy="569386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A Vehicle Management System (VMS) is a comprehensive software solution designed to streamline and enhance the management of vehicles in an organization. It encompasses a range of functionalities tailored to meet the specific needs of fleet operators, enabling them to effectively oversee the entire lifecycle of their vehicles</a:t>
            </a:r>
            <a:r>
              <a:rPr lang="en-US" sz="2000" dirty="0" smtClean="0">
                <a:latin typeface="Times New Roman" panose="02020603050405020304" pitchFamily="18" charset="0"/>
                <a:cs typeface="Times New Roman" panose="02020603050405020304" pitchFamily="18" charset="0"/>
              </a:rPr>
              <a:t>.</a:t>
            </a:r>
          </a:p>
          <a:p>
            <a:endParaRPr lang="en-US" sz="2000" dirty="0" smtClean="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Key Components of a VMS</a:t>
            </a:r>
            <a:r>
              <a:rPr lang="en-US" sz="2000" b="1" dirty="0" smtClean="0">
                <a:latin typeface="Times New Roman" panose="02020603050405020304" pitchFamily="18" charset="0"/>
                <a:cs typeface="Times New Roman" panose="02020603050405020304" pitchFamily="18" charset="0"/>
              </a:rPr>
              <a:t>:</a:t>
            </a:r>
          </a:p>
          <a:p>
            <a:pPr lvl="1"/>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Maintenance and Servicing:</a:t>
            </a:r>
            <a:endParaRPr lang="en-US" sz="2000" dirty="0">
              <a:latin typeface="Times New Roman" panose="02020603050405020304" pitchFamily="18" charset="0"/>
              <a:cs typeface="Times New Roman" panose="02020603050405020304" pitchFamily="18" charset="0"/>
            </a:endParaRPr>
          </a:p>
          <a:p>
            <a:pPr lvl="1"/>
            <a:r>
              <a:rPr lang="en-US" sz="2000" dirty="0">
                <a:latin typeface="Times New Roman" panose="02020603050405020304" pitchFamily="18" charset="0"/>
                <a:cs typeface="Times New Roman" panose="02020603050405020304" pitchFamily="18" charset="0"/>
              </a:rPr>
              <a:t>Schedule, track, and optimize maintenance tasks to ensure vehicles remain in peak operational condition</a:t>
            </a:r>
            <a:r>
              <a:rPr lang="en-US" sz="2000" dirty="0" smtClean="0">
                <a:latin typeface="Times New Roman" panose="02020603050405020304" pitchFamily="18" charset="0"/>
                <a:cs typeface="Times New Roman" panose="02020603050405020304" pitchFamily="18" charset="0"/>
              </a:rPr>
              <a:t>.</a:t>
            </a:r>
          </a:p>
          <a:p>
            <a:pPr lvl="1"/>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Sales and Customer Management:</a:t>
            </a:r>
            <a:endParaRPr lang="en-US" sz="2000" dirty="0">
              <a:latin typeface="Times New Roman" panose="02020603050405020304" pitchFamily="18" charset="0"/>
              <a:cs typeface="Times New Roman" panose="02020603050405020304" pitchFamily="18" charset="0"/>
            </a:endParaRPr>
          </a:p>
          <a:p>
            <a:pPr lvl="1"/>
            <a:r>
              <a:rPr lang="en-US" sz="2000" dirty="0">
                <a:latin typeface="Times New Roman" panose="02020603050405020304" pitchFamily="18" charset="0"/>
                <a:cs typeface="Times New Roman" panose="02020603050405020304" pitchFamily="18" charset="0"/>
              </a:rPr>
              <a:t>Facilitate sales processes, manage customer interactions, and nurture client relationships</a:t>
            </a:r>
            <a:r>
              <a:rPr lang="en-US" sz="2000" dirty="0" smtClean="0">
                <a:latin typeface="Times New Roman" panose="02020603050405020304" pitchFamily="18" charset="0"/>
                <a:cs typeface="Times New Roman" panose="02020603050405020304" pitchFamily="18" charset="0"/>
              </a:rPr>
              <a:t>.</a:t>
            </a:r>
          </a:p>
          <a:p>
            <a:pPr lvl="1"/>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Reporting and Analytics:</a:t>
            </a:r>
            <a:endParaRPr lang="en-US" sz="2000" dirty="0">
              <a:latin typeface="Times New Roman" panose="02020603050405020304" pitchFamily="18" charset="0"/>
              <a:cs typeface="Times New Roman" panose="02020603050405020304" pitchFamily="18" charset="0"/>
            </a:endParaRPr>
          </a:p>
          <a:p>
            <a:pPr lvl="1"/>
            <a:r>
              <a:rPr lang="en-US" sz="2000" dirty="0">
                <a:latin typeface="Times New Roman" panose="02020603050405020304" pitchFamily="18" charset="0"/>
                <a:cs typeface="Times New Roman" panose="02020603050405020304" pitchFamily="18" charset="0"/>
              </a:rPr>
              <a:t>Generate insightful reports and utilize data analytics to make informed decisions about vehicle operations.</a:t>
            </a:r>
          </a:p>
          <a:p>
            <a:endParaRPr lang="en-IN" sz="2400" dirty="0">
              <a:solidFill>
                <a:schemeClr val="accent1">
                  <a:lumMod val="1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0000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79D4ADC4-01B6-AA8C-9B56-49464B100BE3}"/>
              </a:ext>
            </a:extLst>
          </p:cNvPr>
          <p:cNvSpPr>
            <a:spLocks noGrp="1"/>
          </p:cNvSpPr>
          <p:nvPr>
            <p:ph type="title"/>
          </p:nvPr>
        </p:nvSpPr>
        <p:spPr>
          <a:xfrm>
            <a:off x="606552" y="356260"/>
            <a:ext cx="10853136" cy="631106"/>
          </a:xfrm>
        </p:spPr>
        <p:txBody>
          <a:bodyPr/>
          <a:lstStyle/>
          <a:p>
            <a:pPr algn="ctr"/>
            <a:r>
              <a:rPr lang="en-US" sz="3200" b="1" dirty="0" smtClean="0">
                <a:latin typeface="Times New Roman" panose="02020603050405020304" pitchFamily="18" charset="0"/>
                <a:cs typeface="Times New Roman" panose="02020603050405020304" pitchFamily="18" charset="0"/>
              </a:rPr>
              <a:t>CREATION OF DEVELOPER ACCOUNT</a:t>
            </a:r>
            <a:endParaRPr lang="en-IN" sz="3200" b="1"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xmlns="" id="{8F9C73CF-CD73-39D0-D208-17D75BEB817B}"/>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8" name="Slide Number Placeholder 7">
            <a:extLst>
              <a:ext uri="{FF2B5EF4-FFF2-40B4-BE49-F238E27FC236}">
                <a16:creationId xmlns:a16="http://schemas.microsoft.com/office/drawing/2014/main" xmlns="" id="{4F0540EB-6A4B-28A8-564F-BC45DFDE0883}"/>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4</a:t>
            </a:fld>
            <a:endParaRPr lang="en-US" dirty="0"/>
          </a:p>
        </p:txBody>
      </p:sp>
      <p:sp>
        <p:nvSpPr>
          <p:cNvPr id="5" name="Content Placeholder 4">
            <a:extLst>
              <a:ext uri="{FF2B5EF4-FFF2-40B4-BE49-F238E27FC236}">
                <a16:creationId xmlns:a16="http://schemas.microsoft.com/office/drawing/2014/main" xmlns="" id="{56162B31-620A-FA9D-A171-D05F4713A74E}"/>
              </a:ext>
            </a:extLst>
          </p:cNvPr>
          <p:cNvSpPr>
            <a:spLocks noGrp="1"/>
          </p:cNvSpPr>
          <p:nvPr>
            <p:ph idx="1"/>
          </p:nvPr>
        </p:nvSpPr>
        <p:spPr>
          <a:xfrm>
            <a:off x="700644" y="1123188"/>
            <a:ext cx="10759044" cy="764989"/>
          </a:xfrm>
        </p:spPr>
        <p:txBody>
          <a:bodyPr/>
          <a:lstStyle/>
          <a:p>
            <a:r>
              <a:rPr lang="en-US" sz="2400" kern="100" dirty="0">
                <a:solidFill>
                  <a:srgbClr val="000000"/>
                </a:solidFill>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 Developer org has all the features and licenses you need to get started with Salesforce.1.Search Developer.salesforce.com/signup</a:t>
            </a:r>
            <a:endParaRPr lang="en-IN" sz="24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pic>
        <p:nvPicPr>
          <p:cNvPr id="10" name="Picture 9">
            <a:extLst>
              <a:ext uri="{FF2B5EF4-FFF2-40B4-BE49-F238E27FC236}">
                <a16:creationId xmlns:a16="http://schemas.microsoft.com/office/drawing/2014/main" xmlns="" id="{2F4C77F7-F6DF-7717-4535-AEAFA87E5ED9}"/>
              </a:ext>
            </a:extLst>
          </p:cNvPr>
          <p:cNvPicPr>
            <a:picLocks noChangeAspect="1"/>
          </p:cNvPicPr>
          <p:nvPr/>
        </p:nvPicPr>
        <p:blipFill>
          <a:blip r:embed="rId2"/>
          <a:stretch>
            <a:fillRect/>
          </a:stretch>
        </p:blipFill>
        <p:spPr>
          <a:xfrm>
            <a:off x="700644" y="2126490"/>
            <a:ext cx="10759044" cy="4278943"/>
          </a:xfrm>
          <a:prstGeom prst="rect">
            <a:avLst/>
          </a:prstGeom>
        </p:spPr>
      </p:pic>
    </p:spTree>
    <p:extLst>
      <p:ext uri="{BB962C8B-B14F-4D97-AF65-F5344CB8AC3E}">
        <p14:creationId xmlns:p14="http://schemas.microsoft.com/office/powerpoint/2010/main" val="2752853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xmlns="" id="{F5768EFB-B317-47EA-C969-D365EB136882}"/>
              </a:ext>
            </a:extLst>
          </p:cNvPr>
          <p:cNvSpPr>
            <a:spLocks noGrp="1"/>
          </p:cNvSpPr>
          <p:nvPr>
            <p:ph type="title"/>
          </p:nvPr>
        </p:nvSpPr>
        <p:spPr>
          <a:xfrm>
            <a:off x="-162463" y="100077"/>
            <a:ext cx="12177679" cy="731519"/>
          </a:xfrm>
        </p:spPr>
        <p:txBody>
          <a:bodyPr/>
          <a:lstStyle/>
          <a:p>
            <a:r>
              <a:rPr lang="en-US" b="1" dirty="0">
                <a:solidFill>
                  <a:schemeClr val="accent1">
                    <a:lumMod val="10000"/>
                  </a:schemeClr>
                </a:solidFill>
              </a:rPr>
              <a:t>HOME PAGE</a:t>
            </a:r>
          </a:p>
        </p:txBody>
      </p:sp>
      <p:sp>
        <p:nvSpPr>
          <p:cNvPr id="3" name="Footer Placeholder 2">
            <a:extLst>
              <a:ext uri="{FF2B5EF4-FFF2-40B4-BE49-F238E27FC236}">
                <a16:creationId xmlns:a16="http://schemas.microsoft.com/office/drawing/2014/main" xmlns="" id="{B1EFDBE1-8C88-4D39-6BA3-537373DFA091}"/>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4" name="Slide Number Placeholder 3">
            <a:extLst>
              <a:ext uri="{FF2B5EF4-FFF2-40B4-BE49-F238E27FC236}">
                <a16:creationId xmlns:a16="http://schemas.microsoft.com/office/drawing/2014/main" xmlns="" id="{6D91CF39-6540-5B9E-8E6C-4310213A7FEF}"/>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5</a:t>
            </a:fld>
            <a:endParaRPr lang="en-US" dirty="0"/>
          </a:p>
        </p:txBody>
      </p:sp>
      <p:pic>
        <p:nvPicPr>
          <p:cNvPr id="8" name="Picture 7">
            <a:extLst>
              <a:ext uri="{FF2B5EF4-FFF2-40B4-BE49-F238E27FC236}">
                <a16:creationId xmlns:a16="http://schemas.microsoft.com/office/drawing/2014/main" xmlns="" id="{6DA46D7D-205D-992E-93B8-333CFC1C9A8D}"/>
              </a:ext>
            </a:extLst>
          </p:cNvPr>
          <p:cNvPicPr>
            <a:picLocks noChangeAspect="1"/>
          </p:cNvPicPr>
          <p:nvPr/>
        </p:nvPicPr>
        <p:blipFill>
          <a:blip r:embed="rId2"/>
          <a:stretch>
            <a:fillRect/>
          </a:stretch>
        </p:blipFill>
        <p:spPr>
          <a:xfrm>
            <a:off x="579120" y="1015999"/>
            <a:ext cx="11094324" cy="5361049"/>
          </a:xfrm>
          <a:prstGeom prst="rect">
            <a:avLst/>
          </a:prstGeom>
        </p:spPr>
      </p:pic>
    </p:spTree>
    <p:extLst>
      <p:ext uri="{BB962C8B-B14F-4D97-AF65-F5344CB8AC3E}">
        <p14:creationId xmlns:p14="http://schemas.microsoft.com/office/powerpoint/2010/main" val="1096717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xmlns="" id="{BE14C3C8-CE39-133E-31F8-E2A69DFA914D}"/>
              </a:ext>
            </a:extLst>
          </p:cNvPr>
          <p:cNvSpPr>
            <a:spLocks noGrp="1"/>
          </p:cNvSpPr>
          <p:nvPr>
            <p:ph type="title"/>
          </p:nvPr>
        </p:nvSpPr>
        <p:spPr>
          <a:xfrm>
            <a:off x="576071" y="82296"/>
            <a:ext cx="11107489" cy="1025144"/>
          </a:xfrm>
        </p:spPr>
        <p:txBody>
          <a:bodyPr/>
          <a:lstStyle/>
          <a:p>
            <a:r>
              <a:rPr lang="en-US" sz="3600" b="1" dirty="0" smtClean="0">
                <a:latin typeface="Times New Roman" panose="02020603050405020304" pitchFamily="18" charset="0"/>
                <a:cs typeface="Times New Roman" panose="02020603050405020304" pitchFamily="18" charset="0"/>
              </a:rPr>
              <a:t>       WHAT  IS  A  SALESFORCE  OBJECT</a:t>
            </a:r>
            <a:r>
              <a:rPr lang="en-US" sz="3600" b="1" dirty="0">
                <a:latin typeface="Times New Roman" panose="02020603050405020304" pitchFamily="18" charset="0"/>
                <a:cs typeface="Times New Roman" panose="02020603050405020304" pitchFamily="18" charset="0"/>
              </a:rPr>
              <a:t>?</a:t>
            </a:r>
            <a:endParaRPr lang="en-IN" sz="3600" b="1" dirty="0">
              <a:latin typeface="Times New Roman" panose="02020603050405020304" pitchFamily="18" charset="0"/>
              <a:cs typeface="Times New Roman" panose="02020603050405020304" pitchFamily="18" charset="0"/>
            </a:endParaRPr>
          </a:p>
        </p:txBody>
      </p:sp>
      <p:sp>
        <p:nvSpPr>
          <p:cNvPr id="26" name="Text Placeholder 25">
            <a:extLst>
              <a:ext uri="{FF2B5EF4-FFF2-40B4-BE49-F238E27FC236}">
                <a16:creationId xmlns:a16="http://schemas.microsoft.com/office/drawing/2014/main" xmlns="" id="{F237C2FF-8AE7-02AF-7E17-D62F80F65FAA}"/>
              </a:ext>
            </a:extLst>
          </p:cNvPr>
          <p:cNvSpPr>
            <a:spLocks noGrp="1"/>
          </p:cNvSpPr>
          <p:nvPr>
            <p:ph type="body" sz="quarter" idx="17"/>
          </p:nvPr>
        </p:nvSpPr>
        <p:spPr>
          <a:xfrm>
            <a:off x="365760" y="1380745"/>
            <a:ext cx="11551920" cy="4369815"/>
          </a:xfrm>
        </p:spPr>
        <p:txBody>
          <a:bodyPr>
            <a:normAutofit lnSpcReduction="10000"/>
          </a:bodyPr>
          <a:lstStyle/>
          <a:p>
            <a:pPr marL="285750" indent="-285750">
              <a:buFont typeface="Wingdings" panose="05000000000000000000" pitchFamily="2" charset="2"/>
              <a:buChar char="§"/>
            </a:pPr>
            <a:r>
              <a:rPr lang="en-US" sz="2000" b="0" dirty="0">
                <a:latin typeface="Times New Roman" panose="02020603050405020304" pitchFamily="18" charset="0"/>
                <a:cs typeface="Times New Roman" panose="02020603050405020304" pitchFamily="18" charset="0"/>
              </a:rPr>
              <a:t>Salesforce objects are database tables that permit you to store    data that is specific to an organization. It consists of fields(columns) and records (rows).</a:t>
            </a:r>
          </a:p>
          <a:p>
            <a:endParaRPr lang="en-US" sz="2000" b="0" dirty="0">
              <a:latin typeface="Times New Roman" panose="02020603050405020304" pitchFamily="18" charset="0"/>
              <a:cs typeface="Times New Roman" panose="02020603050405020304" pitchFamily="18" charset="0"/>
            </a:endParaRPr>
          </a:p>
          <a:p>
            <a:pPr algn="l"/>
            <a:r>
              <a:rPr lang="en-US" sz="2400" b="1" dirty="0">
                <a:latin typeface="Times New Roman" panose="02020603050405020304" pitchFamily="18" charset="0"/>
                <a:cs typeface="Times New Roman" panose="02020603050405020304" pitchFamily="18" charset="0"/>
              </a:rPr>
              <a:t>SALESFORCE OBJECTS ARE OF TWO TYPES</a:t>
            </a:r>
          </a:p>
          <a:p>
            <a:pPr algn="l"/>
            <a:endParaRPr lang="en-US" sz="2400" dirty="0">
              <a:latin typeface="Times New Roman" panose="02020603050405020304" pitchFamily="18" charset="0"/>
              <a:cs typeface="Times New Roman" panose="02020603050405020304" pitchFamily="18" charset="0"/>
            </a:endParaRPr>
          </a:p>
          <a:p>
            <a:pPr algn="l"/>
            <a:r>
              <a:rPr lang="en-US" sz="2000" b="0" dirty="0">
                <a:latin typeface="Times New Roman" panose="02020603050405020304" pitchFamily="18" charset="0"/>
                <a:cs typeface="Times New Roman" panose="02020603050405020304" pitchFamily="18" charset="0"/>
              </a:rPr>
              <a:t>I . Standard Objects: Standard objects are the kind of objects that are provided by salesforce.com such as users, contracts, reports, dashboards, etc.</a:t>
            </a:r>
          </a:p>
          <a:p>
            <a:pPr algn="l"/>
            <a:endParaRPr lang="en-US" sz="2000" b="0" dirty="0">
              <a:latin typeface="Times New Roman" panose="02020603050405020304" pitchFamily="18" charset="0"/>
              <a:cs typeface="Times New Roman" panose="02020603050405020304" pitchFamily="18" charset="0"/>
            </a:endParaRPr>
          </a:p>
          <a:p>
            <a:pPr algn="l"/>
            <a:r>
              <a:rPr lang="en-US" sz="2000" b="0" dirty="0" smtClean="0">
                <a:latin typeface="Times New Roman" panose="02020603050405020304" pitchFamily="18" charset="0"/>
                <a:cs typeface="Times New Roman" panose="02020603050405020304" pitchFamily="18" charset="0"/>
              </a:rPr>
              <a:t>Ii </a:t>
            </a:r>
            <a:r>
              <a:rPr lang="en-US" sz="2000" b="0" dirty="0">
                <a:latin typeface="Times New Roman" panose="02020603050405020304" pitchFamily="18" charset="0"/>
                <a:cs typeface="Times New Roman" panose="02020603050405020304" pitchFamily="18" charset="0"/>
              </a:rPr>
              <a:t>. Custom Objects: Custom objects are those objects that are created by users. They supply information that is unique and essential to their organization. They are the heart of any application and provide a structure for sharing data.</a:t>
            </a:r>
          </a:p>
          <a:p>
            <a:endParaRPr lang="en-IN" sz="2400" b="1" dirty="0">
              <a:latin typeface="Times New Roman" panose="02020603050405020304" pitchFamily="18" charset="0"/>
              <a:cs typeface="Times New Roman" panose="02020603050405020304" pitchFamily="18" charset="0"/>
            </a:endParaRPr>
          </a:p>
          <a:p>
            <a:endParaRPr lang="en-IN" sz="2000" b="0" dirty="0">
              <a:latin typeface="Times New Roman" panose="02020603050405020304" pitchFamily="18" charset="0"/>
              <a:cs typeface="Times New Roman" panose="02020603050405020304" pitchFamily="18" charset="0"/>
            </a:endParaRPr>
          </a:p>
        </p:txBody>
      </p:sp>
      <p:sp>
        <p:nvSpPr>
          <p:cNvPr id="3" name="Footer Placeholder 2">
            <a:extLst>
              <a:ext uri="{FF2B5EF4-FFF2-40B4-BE49-F238E27FC236}">
                <a16:creationId xmlns:a16="http://schemas.microsoft.com/office/drawing/2014/main" xmlns="" id="{A29B6800-D0C2-8D9D-7F2C-5D0E41F51909}"/>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4" name="Slide Number Placeholder 3">
            <a:extLst>
              <a:ext uri="{FF2B5EF4-FFF2-40B4-BE49-F238E27FC236}">
                <a16:creationId xmlns:a16="http://schemas.microsoft.com/office/drawing/2014/main" xmlns="" id="{9099A4E0-99CC-34E8-536B-35867E7C5AF2}"/>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6</a:t>
            </a:fld>
            <a:endParaRPr lang="en-US" dirty="0"/>
          </a:p>
        </p:txBody>
      </p:sp>
    </p:spTree>
    <p:extLst>
      <p:ext uri="{BB962C8B-B14F-4D97-AF65-F5344CB8AC3E}">
        <p14:creationId xmlns:p14="http://schemas.microsoft.com/office/powerpoint/2010/main" val="1002104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ooter Placeholder 15">
            <a:extLst>
              <a:ext uri="{FF2B5EF4-FFF2-40B4-BE49-F238E27FC236}">
                <a16:creationId xmlns:a16="http://schemas.microsoft.com/office/drawing/2014/main" xmlns="" id="{0E588439-3F79-2D90-F0D5-F81320274168}"/>
              </a:ext>
            </a:extLst>
          </p:cNvPr>
          <p:cNvSpPr>
            <a:spLocks noGrp="1"/>
          </p:cNvSpPr>
          <p:nvPr>
            <p:ph type="ftr" sz="quarter" idx="11"/>
          </p:nvPr>
        </p:nvSpPr>
        <p:spPr>
          <a:xfrm>
            <a:off x="4376928" y="6470904"/>
            <a:ext cx="3438144" cy="310896"/>
          </a:xfrm>
        </p:spPr>
        <p:txBody>
          <a:bodyPr/>
          <a:lstStyle/>
          <a:p>
            <a:r>
              <a:rPr lang="en-US" dirty="0"/>
              <a:t>Vehicle Management System</a:t>
            </a:r>
          </a:p>
        </p:txBody>
      </p:sp>
      <p:sp>
        <p:nvSpPr>
          <p:cNvPr id="17" name="Slide Number Placeholder 16">
            <a:extLst>
              <a:ext uri="{FF2B5EF4-FFF2-40B4-BE49-F238E27FC236}">
                <a16:creationId xmlns:a16="http://schemas.microsoft.com/office/drawing/2014/main" xmlns="" id="{6BCBF101-1AC5-85EE-7E19-B07DA85DD4E0}"/>
              </a:ext>
            </a:extLst>
          </p:cNvPr>
          <p:cNvSpPr>
            <a:spLocks noGrp="1"/>
          </p:cNvSpPr>
          <p:nvPr>
            <p:ph type="sldNum" sz="quarter" idx="12"/>
          </p:nvPr>
        </p:nvSpPr>
        <p:spPr/>
        <p:txBody>
          <a:bodyPr/>
          <a:lstStyle/>
          <a:p>
            <a:fld id="{58FB4751-880F-D840-AAA9-3A15815CC996}" type="slidenum">
              <a:rPr lang="en-US" smtClean="0"/>
              <a:t>7</a:t>
            </a:fld>
            <a:endParaRPr lang="en-US" dirty="0"/>
          </a:p>
        </p:txBody>
      </p:sp>
      <p:pic>
        <p:nvPicPr>
          <p:cNvPr id="23" name="Picture 22">
            <a:extLst>
              <a:ext uri="{FF2B5EF4-FFF2-40B4-BE49-F238E27FC236}">
                <a16:creationId xmlns:a16="http://schemas.microsoft.com/office/drawing/2014/main" xmlns="" id="{66371A6B-3C2C-3FED-455B-50C022DF7E65}"/>
              </a:ext>
            </a:extLst>
          </p:cNvPr>
          <p:cNvPicPr>
            <a:picLocks noChangeAspect="1"/>
          </p:cNvPicPr>
          <p:nvPr/>
        </p:nvPicPr>
        <p:blipFill>
          <a:blip r:embed="rId2"/>
          <a:stretch>
            <a:fillRect/>
          </a:stretch>
        </p:blipFill>
        <p:spPr>
          <a:xfrm>
            <a:off x="85011" y="82294"/>
            <a:ext cx="11902771" cy="6211627"/>
          </a:xfrm>
          <a:prstGeom prst="rect">
            <a:avLst/>
          </a:prstGeom>
        </p:spPr>
      </p:pic>
    </p:spTree>
    <p:extLst>
      <p:ext uri="{BB962C8B-B14F-4D97-AF65-F5344CB8AC3E}">
        <p14:creationId xmlns:p14="http://schemas.microsoft.com/office/powerpoint/2010/main" val="4227211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Picture Placeholder 2"/>
          <p:cNvSpPr>
            <a:spLocks noGrp="1"/>
          </p:cNvSpPr>
          <p:nvPr>
            <p:ph type="pic" sz="quarter" idx="13"/>
          </p:nvPr>
        </p:nvSpPr>
        <p:spPr/>
      </p:sp>
      <p:sp>
        <p:nvSpPr>
          <p:cNvPr id="4" name="Text Placeholder 3"/>
          <p:cNvSpPr>
            <a:spLocks noGrp="1"/>
          </p:cNvSpPr>
          <p:nvPr>
            <p:ph type="body" sz="quarter" idx="17"/>
          </p:nvPr>
        </p:nvSpPr>
        <p:spPr/>
        <p:txBody>
          <a:bodyPr/>
          <a:lstStyle/>
          <a:p>
            <a:endParaRPr lang="en-IN"/>
          </a:p>
        </p:txBody>
      </p:sp>
      <p:sp>
        <p:nvSpPr>
          <p:cNvPr id="5" name="Text Placeholder 4"/>
          <p:cNvSpPr>
            <a:spLocks noGrp="1"/>
          </p:cNvSpPr>
          <p:nvPr>
            <p:ph type="body" sz="quarter" idx="21"/>
          </p:nvPr>
        </p:nvSpPr>
        <p:spPr/>
        <p:txBody>
          <a:bodyPr/>
          <a:lstStyle/>
          <a:p>
            <a:endParaRPr lang="en-IN"/>
          </a:p>
        </p:txBody>
      </p:sp>
      <p:sp>
        <p:nvSpPr>
          <p:cNvPr id="6" name="Picture Placeholder 5"/>
          <p:cNvSpPr>
            <a:spLocks noGrp="1"/>
          </p:cNvSpPr>
          <p:nvPr>
            <p:ph type="pic" sz="quarter" idx="14"/>
          </p:nvPr>
        </p:nvSpPr>
        <p:spPr/>
      </p:sp>
      <p:sp>
        <p:nvSpPr>
          <p:cNvPr id="7" name="Text Placeholder 6"/>
          <p:cNvSpPr>
            <a:spLocks noGrp="1"/>
          </p:cNvSpPr>
          <p:nvPr>
            <p:ph type="body" sz="quarter" idx="18"/>
          </p:nvPr>
        </p:nvSpPr>
        <p:spPr/>
        <p:txBody>
          <a:bodyPr/>
          <a:lstStyle/>
          <a:p>
            <a:endParaRPr lang="en-IN"/>
          </a:p>
        </p:txBody>
      </p:sp>
      <p:sp>
        <p:nvSpPr>
          <p:cNvPr id="8" name="Text Placeholder 7"/>
          <p:cNvSpPr>
            <a:spLocks noGrp="1"/>
          </p:cNvSpPr>
          <p:nvPr>
            <p:ph type="body" sz="quarter" idx="22"/>
          </p:nvPr>
        </p:nvSpPr>
        <p:spPr/>
        <p:txBody>
          <a:bodyPr/>
          <a:lstStyle/>
          <a:p>
            <a:endParaRPr lang="en-IN"/>
          </a:p>
        </p:txBody>
      </p:sp>
      <p:sp>
        <p:nvSpPr>
          <p:cNvPr id="9" name="Picture Placeholder 8"/>
          <p:cNvSpPr>
            <a:spLocks noGrp="1"/>
          </p:cNvSpPr>
          <p:nvPr>
            <p:ph type="pic" sz="quarter" idx="15"/>
          </p:nvPr>
        </p:nvSpPr>
        <p:spPr/>
      </p:sp>
      <p:sp>
        <p:nvSpPr>
          <p:cNvPr id="10" name="Text Placeholder 9"/>
          <p:cNvSpPr>
            <a:spLocks noGrp="1"/>
          </p:cNvSpPr>
          <p:nvPr>
            <p:ph type="body" sz="quarter" idx="19"/>
          </p:nvPr>
        </p:nvSpPr>
        <p:spPr/>
        <p:txBody>
          <a:bodyPr/>
          <a:lstStyle/>
          <a:p>
            <a:endParaRPr lang="en-IN"/>
          </a:p>
        </p:txBody>
      </p:sp>
      <p:sp>
        <p:nvSpPr>
          <p:cNvPr id="11" name="Text Placeholder 10"/>
          <p:cNvSpPr>
            <a:spLocks noGrp="1"/>
          </p:cNvSpPr>
          <p:nvPr>
            <p:ph type="body" sz="quarter" idx="23"/>
          </p:nvPr>
        </p:nvSpPr>
        <p:spPr/>
        <p:txBody>
          <a:bodyPr/>
          <a:lstStyle/>
          <a:p>
            <a:endParaRPr lang="en-IN"/>
          </a:p>
        </p:txBody>
      </p:sp>
      <p:sp>
        <p:nvSpPr>
          <p:cNvPr id="12" name="Picture Placeholder 11"/>
          <p:cNvSpPr>
            <a:spLocks noGrp="1"/>
          </p:cNvSpPr>
          <p:nvPr>
            <p:ph type="pic" sz="quarter" idx="16"/>
          </p:nvPr>
        </p:nvSpPr>
        <p:spPr/>
      </p:sp>
      <p:sp>
        <p:nvSpPr>
          <p:cNvPr id="13" name="Text Placeholder 12"/>
          <p:cNvSpPr>
            <a:spLocks noGrp="1"/>
          </p:cNvSpPr>
          <p:nvPr>
            <p:ph type="body" sz="quarter" idx="20"/>
          </p:nvPr>
        </p:nvSpPr>
        <p:spPr/>
        <p:txBody>
          <a:bodyPr/>
          <a:lstStyle/>
          <a:p>
            <a:endParaRPr lang="en-IN"/>
          </a:p>
        </p:txBody>
      </p:sp>
      <p:sp>
        <p:nvSpPr>
          <p:cNvPr id="14" name="Text Placeholder 13"/>
          <p:cNvSpPr>
            <a:spLocks noGrp="1"/>
          </p:cNvSpPr>
          <p:nvPr>
            <p:ph type="body" sz="quarter" idx="24"/>
          </p:nvPr>
        </p:nvSpPr>
        <p:spPr/>
        <p:txBody>
          <a:bodyPr/>
          <a:lstStyle/>
          <a:p>
            <a:endParaRPr lang="en-IN"/>
          </a:p>
        </p:txBody>
      </p:sp>
      <p:sp>
        <p:nvSpPr>
          <p:cNvPr id="15" name="Date Placeholder 14"/>
          <p:cNvSpPr>
            <a:spLocks noGrp="1"/>
          </p:cNvSpPr>
          <p:nvPr>
            <p:ph type="dt" sz="half" idx="10"/>
          </p:nvPr>
        </p:nvSpPr>
        <p:spPr/>
        <p:txBody>
          <a:bodyPr/>
          <a:lstStyle/>
          <a:p>
            <a:r>
              <a:rPr lang="en-US" smtClean="0"/>
              <a:t>20XX</a:t>
            </a:r>
            <a:endParaRPr lang="en-US" dirty="0"/>
          </a:p>
        </p:txBody>
      </p:sp>
      <p:sp>
        <p:nvSpPr>
          <p:cNvPr id="16" name="Footer Placeholder 15"/>
          <p:cNvSpPr>
            <a:spLocks noGrp="1"/>
          </p:cNvSpPr>
          <p:nvPr>
            <p:ph type="ftr" sz="quarter" idx="11"/>
          </p:nvPr>
        </p:nvSpPr>
        <p:spPr/>
        <p:txBody>
          <a:bodyPr/>
          <a:lstStyle/>
          <a:p>
            <a:r>
              <a:rPr lang="en-US" smtClean="0"/>
              <a:t>presentation title</a:t>
            </a:r>
            <a:endParaRPr lang="en-US" dirty="0"/>
          </a:p>
        </p:txBody>
      </p:sp>
      <p:sp>
        <p:nvSpPr>
          <p:cNvPr id="17" name="Slide Number Placeholder 16"/>
          <p:cNvSpPr>
            <a:spLocks noGrp="1"/>
          </p:cNvSpPr>
          <p:nvPr>
            <p:ph type="sldNum" sz="quarter" idx="12"/>
          </p:nvPr>
        </p:nvSpPr>
        <p:spPr/>
        <p:txBody>
          <a:bodyPr/>
          <a:lstStyle/>
          <a:p>
            <a:fld id="{58FB4751-880F-D840-AAA9-3A15815CC996}" type="slidenum">
              <a:rPr lang="en-US" smtClean="0"/>
              <a:t>8</a:t>
            </a:fld>
            <a:endParaRPr lang="en-US" dirty="0"/>
          </a:p>
        </p:txBody>
      </p:sp>
      <p:pic>
        <p:nvPicPr>
          <p:cNvPr id="18" name="Picture 17">
            <a:extLst>
              <a:ext uri="{FF2B5EF4-FFF2-40B4-BE49-F238E27FC236}">
                <a16:creationId xmlns:a16="http://schemas.microsoft.com/office/drawing/2014/main" xmlns="" id="{057091EA-B6CD-C675-DF50-2A95E87B4B5A}"/>
              </a:ext>
            </a:extLst>
          </p:cNvPr>
          <p:cNvPicPr>
            <a:picLocks noChangeAspect="1"/>
          </p:cNvPicPr>
          <p:nvPr/>
        </p:nvPicPr>
        <p:blipFill>
          <a:blip r:embed="rId2"/>
          <a:stretch>
            <a:fillRect/>
          </a:stretch>
        </p:blipFill>
        <p:spPr>
          <a:xfrm>
            <a:off x="185206" y="70421"/>
            <a:ext cx="11830010" cy="6206744"/>
          </a:xfrm>
          <a:prstGeom prst="rect">
            <a:avLst/>
          </a:prstGeom>
        </p:spPr>
      </p:pic>
    </p:spTree>
    <p:extLst>
      <p:ext uri="{BB962C8B-B14F-4D97-AF65-F5344CB8AC3E}">
        <p14:creationId xmlns:p14="http://schemas.microsoft.com/office/powerpoint/2010/main" val="1144433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9" name="Footer Placeholder 8">
            <a:extLst>
              <a:ext uri="{FF2B5EF4-FFF2-40B4-BE49-F238E27FC236}">
                <a16:creationId xmlns:a16="http://schemas.microsoft.com/office/drawing/2014/main" xmlns="" id="{B1185DEE-1419-7DB6-949B-929195894BC8}"/>
              </a:ext>
            </a:extLst>
          </p:cNvPr>
          <p:cNvSpPr>
            <a:spLocks noGrp="1"/>
          </p:cNvSpPr>
          <p:nvPr>
            <p:ph type="ftr" sz="quarter" idx="11"/>
          </p:nvPr>
        </p:nvSpPr>
        <p:spPr>
          <a:xfrm>
            <a:off x="4379976" y="6464808"/>
            <a:ext cx="3438144" cy="310896"/>
          </a:xfrm>
        </p:spPr>
        <p:txBody>
          <a:bodyPr/>
          <a:lstStyle/>
          <a:p>
            <a:r>
              <a:rPr lang="en-US" dirty="0"/>
              <a:t>Vehicle Management System</a:t>
            </a:r>
          </a:p>
        </p:txBody>
      </p:sp>
      <p:sp>
        <p:nvSpPr>
          <p:cNvPr id="10" name="Slide Number Placeholder 9">
            <a:extLst>
              <a:ext uri="{FF2B5EF4-FFF2-40B4-BE49-F238E27FC236}">
                <a16:creationId xmlns:a16="http://schemas.microsoft.com/office/drawing/2014/main" xmlns="" id="{A9210D02-BD78-856B-08E2-820032AC6B71}"/>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9</a:t>
            </a:fld>
            <a:endParaRPr lang="en-US" dirty="0"/>
          </a:p>
        </p:txBody>
      </p:sp>
      <p:sp>
        <p:nvSpPr>
          <p:cNvPr id="20" name="TextBox 19">
            <a:extLst>
              <a:ext uri="{FF2B5EF4-FFF2-40B4-BE49-F238E27FC236}">
                <a16:creationId xmlns:a16="http://schemas.microsoft.com/office/drawing/2014/main" xmlns="" id="{944DD828-C78E-667D-92B0-7AA8F6EADF23}"/>
              </a:ext>
            </a:extLst>
          </p:cNvPr>
          <p:cNvSpPr txBox="1"/>
          <p:nvPr/>
        </p:nvSpPr>
        <p:spPr>
          <a:xfrm flipH="1">
            <a:off x="741680" y="393764"/>
            <a:ext cx="10820400" cy="584775"/>
          </a:xfrm>
          <a:prstGeom prst="rect">
            <a:avLst/>
          </a:prstGeom>
          <a:noFill/>
        </p:spPr>
        <p:txBody>
          <a:bodyPr wrap="square" rtlCol="0">
            <a:spAutoFit/>
          </a:bodyPr>
          <a:lstStyle/>
          <a:p>
            <a:pPr algn="ctr"/>
            <a:r>
              <a:rPr lang="en-US" sz="3200" b="1" dirty="0">
                <a:solidFill>
                  <a:srgbClr val="000000"/>
                </a:solidFill>
                <a:latin typeface="Times New Roman" panose="02020603050405020304" pitchFamily="18" charset="0"/>
                <a:cs typeface="Times New Roman" panose="02020603050405020304" pitchFamily="18" charset="0"/>
              </a:rPr>
              <a:t>FIELDS AND RELATIONSHIP</a:t>
            </a:r>
            <a:endParaRPr lang="en-IN" sz="3200" b="1" dirty="0">
              <a:solidFill>
                <a:srgbClr val="000000"/>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xmlns="" id="{1D06A942-DCB7-E502-DEDB-8FA7918AD354}"/>
              </a:ext>
            </a:extLst>
          </p:cNvPr>
          <p:cNvSpPr txBox="1"/>
          <p:nvPr/>
        </p:nvSpPr>
        <p:spPr>
          <a:xfrm flipH="1">
            <a:off x="619760" y="1211284"/>
            <a:ext cx="10942320" cy="4708981"/>
          </a:xfrm>
          <a:prstGeom prst="rect">
            <a:avLst/>
          </a:prstGeom>
          <a:noFill/>
        </p:spPr>
        <p:txBody>
          <a:bodyPr wrap="square" rtlCol="0">
            <a:spAutoFit/>
          </a:bodyPr>
          <a:lstStyle/>
          <a:p>
            <a:r>
              <a:rPr lang="en-US" sz="2000" b="1" dirty="0">
                <a:solidFill>
                  <a:srgbClr val="000000"/>
                </a:solidFill>
                <a:latin typeface="Times New Roman" panose="02020603050405020304" pitchFamily="18" charset="0"/>
                <a:cs typeface="Times New Roman" panose="02020603050405020304" pitchFamily="18" charset="0"/>
              </a:rPr>
              <a:t>What are fields?</a:t>
            </a:r>
          </a:p>
          <a:p>
            <a:r>
              <a:rPr lang="en-US" sz="2000" dirty="0">
                <a:solidFill>
                  <a:srgbClr val="000000"/>
                </a:solidFill>
                <a:latin typeface="Times New Roman" panose="02020603050405020304" pitchFamily="18" charset="0"/>
                <a:cs typeface="Times New Roman" panose="02020603050405020304" pitchFamily="18" charset="0"/>
              </a:rPr>
              <a:t>              Fields in Salesforce represent what the columns represent in relational databases. It can store data values which are required for a particular object in a record.</a:t>
            </a:r>
          </a:p>
          <a:p>
            <a:endParaRPr lang="en-US" sz="2000" dirty="0">
              <a:solidFill>
                <a:srgbClr val="000000"/>
              </a:solidFill>
              <a:latin typeface="Times New Roman" panose="02020603050405020304" pitchFamily="18" charset="0"/>
              <a:cs typeface="Times New Roman" panose="02020603050405020304" pitchFamily="18" charset="0"/>
            </a:endParaRPr>
          </a:p>
          <a:p>
            <a:r>
              <a:rPr lang="en-US" sz="2000" dirty="0">
                <a:solidFill>
                  <a:srgbClr val="000000"/>
                </a:solidFill>
                <a:latin typeface="Times New Roman" panose="02020603050405020304" pitchFamily="18" charset="0"/>
                <a:cs typeface="Times New Roman" panose="02020603050405020304" pitchFamily="18" charset="0"/>
              </a:rPr>
              <a:t>There are 2 types of fields in salesforce:</a:t>
            </a:r>
          </a:p>
          <a:p>
            <a:endParaRPr lang="en-US" sz="2000" dirty="0">
              <a:solidFill>
                <a:srgbClr val="000000"/>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000" b="1" dirty="0">
                <a:solidFill>
                  <a:srgbClr val="000000"/>
                </a:solidFill>
                <a:latin typeface="Times New Roman" panose="02020603050405020304" pitchFamily="18" charset="0"/>
                <a:cs typeface="Times New Roman" panose="02020603050405020304" pitchFamily="18" charset="0"/>
              </a:rPr>
              <a:t>Standard fields: </a:t>
            </a:r>
          </a:p>
          <a:p>
            <a:r>
              <a:rPr lang="en-US" sz="2000" dirty="0">
                <a:solidFill>
                  <a:srgbClr val="000000"/>
                </a:solidFill>
                <a:latin typeface="Times New Roman" panose="02020603050405020304" pitchFamily="18" charset="0"/>
                <a:cs typeface="Times New Roman" panose="02020603050405020304" pitchFamily="18" charset="0"/>
              </a:rPr>
              <a:t>             There are four standard fields in every custom object that are Created By, Last Modified By, Owner, and the field created at the time of the creation of an object. These fields cannot be deleted or edited and they are always required. For standard objects, the fields which are present by default in them and cannot be deleted from standard objects are standard fields.</a:t>
            </a:r>
          </a:p>
          <a:p>
            <a:endParaRPr lang="en-US" sz="2000" dirty="0">
              <a:solidFill>
                <a:srgbClr val="000000"/>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
            </a:pPr>
            <a:r>
              <a:rPr lang="en-US" sz="2000" b="1" dirty="0">
                <a:solidFill>
                  <a:srgbClr val="000000"/>
                </a:solidFill>
                <a:latin typeface="Times New Roman" panose="02020603050405020304" pitchFamily="18" charset="0"/>
                <a:cs typeface="Times New Roman" panose="02020603050405020304" pitchFamily="18" charset="0"/>
              </a:rPr>
              <a:t>Custom fields:</a:t>
            </a:r>
          </a:p>
          <a:p>
            <a:r>
              <a:rPr lang="en-US" sz="2000" dirty="0">
                <a:solidFill>
                  <a:srgbClr val="000000"/>
                </a:solidFill>
                <a:latin typeface="Times New Roman" panose="02020603050405020304" pitchFamily="18" charset="0"/>
                <a:cs typeface="Times New Roman" panose="02020603050405020304" pitchFamily="18" charset="0"/>
              </a:rPr>
              <a:t>            The Custom fields which are added by the administrator/developer to meet the business requirements of any organization. They may or may not be required.</a:t>
            </a:r>
            <a:endParaRPr lang="en-IN" sz="2000"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9600390"/>
      </p:ext>
    </p:extLst>
  </p:cSld>
  <p:clrMapOvr>
    <a:masterClrMapping/>
  </p:clrMapOvr>
</p:sld>
</file>

<file path=ppt/theme/theme1.xml><?xml version="1.0" encoding="utf-8"?>
<a:theme xmlns:a="http://schemas.openxmlformats.org/drawingml/2006/main" name="Custom">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rganic design_Win32_KB_V6" id="{0A75CF2D-5513-4203-B889-4E35922CAA18}" vid="{558CD83A-42C3-4B6E-BEA4-8AB2EDB7E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7045A1F-0CAB-4A4D-BBD1-9392B0D973D4}">
  <ds:schemaRefs>
    <ds:schemaRef ds:uri="16c05727-aa75-4e4a-9b5f-8a80a1165891"/>
    <ds:schemaRef ds:uri="http://purl.org/dc/elements/1.1/"/>
    <ds:schemaRef ds:uri="71af3243-3dd4-4a8d-8c0d-dd76da1f02a5"/>
    <ds:schemaRef ds:uri="http://www.w3.org/XML/1998/namespace"/>
    <ds:schemaRef ds:uri="http://purl.org/dc/terms/"/>
    <ds:schemaRef ds:uri="http://purl.org/dc/dcmitype/"/>
    <ds:schemaRef ds:uri="http://schemas.openxmlformats.org/package/2006/metadata/core-properties"/>
    <ds:schemaRef ds:uri="http://schemas.microsoft.com/office/2006/documentManagement/types"/>
    <ds:schemaRef ds:uri="http://schemas.microsoft.com/office/infopath/2007/PartnerControls"/>
    <ds:schemaRef ds:uri="230e9df3-be65-4c73-a93b-d1236ebd677e"/>
    <ds:schemaRef ds:uri="http://schemas.microsoft.com/sharepoint/v3"/>
    <ds:schemaRef ds:uri="http://schemas.microsoft.com/office/2006/metadata/properties"/>
  </ds:schemaRefs>
</ds:datastoreItem>
</file>

<file path=customXml/itemProps2.xml><?xml version="1.0" encoding="utf-8"?>
<ds:datastoreItem xmlns:ds="http://schemas.openxmlformats.org/officeDocument/2006/customXml" ds:itemID="{BA7715FD-652A-4047-8371-A257197001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C808716-392B-45C4-A28C-4D1FA08120D8}">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{D1486EED-AF1C-474E-AC5D-B8B20F058DF5}tf11964407_win32</Template>
  <TotalTime>280</TotalTime>
  <Words>1114</Words>
  <Application>Microsoft Office PowerPoint</Application>
  <PresentationFormat>Widescreen</PresentationFormat>
  <Paragraphs>136</Paragraphs>
  <Slides>24</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Arial</vt:lpstr>
      <vt:lpstr>Arial Black</vt:lpstr>
      <vt:lpstr>Calibri</vt:lpstr>
      <vt:lpstr>Courier New</vt:lpstr>
      <vt:lpstr>Gill Sans Nova</vt:lpstr>
      <vt:lpstr>Gill Sans Nova Light</vt:lpstr>
      <vt:lpstr>Sagona Book</vt:lpstr>
      <vt:lpstr>Times New Roman</vt:lpstr>
      <vt:lpstr>Wingdings</vt:lpstr>
      <vt:lpstr>Custom</vt:lpstr>
      <vt:lpstr>Domain: Salesforce Developer Use Case : Vehicle Management Systems </vt:lpstr>
      <vt:lpstr>What is Salesforce ?</vt:lpstr>
      <vt:lpstr>What is Vehicle Management System ?</vt:lpstr>
      <vt:lpstr>CREATION OF DEVELOPER ACCOUNT</vt:lpstr>
      <vt:lpstr>HOME PAGE</vt:lpstr>
      <vt:lpstr>       WHAT  IS  A  SALESFORCE  OBJECT?</vt:lpstr>
      <vt:lpstr>PowerPoint Presentation</vt:lpstr>
      <vt:lpstr>PowerPoint Presentation</vt:lpstr>
      <vt:lpstr>PowerPoint Presentation</vt:lpstr>
      <vt:lpstr>PowerPoint Presentation</vt:lpstr>
      <vt:lpstr>PowerPoint Presentation</vt:lpstr>
      <vt:lpstr>PowerPoint Presentation</vt:lpstr>
      <vt:lpstr>user</vt:lpstr>
      <vt:lpstr>PowerPoint Presentation</vt:lpstr>
      <vt:lpstr>CREATION OF REPORT </vt:lpstr>
      <vt:lpstr>PowerPoint Presentation</vt:lpstr>
      <vt:lpstr>CREATION OF DASHBOARD</vt:lpstr>
      <vt:lpstr>PowerPoint Presentation</vt:lpstr>
      <vt:lpstr>PowerPoint Presentation</vt:lpstr>
      <vt:lpstr>PowerPoint Presentation</vt:lpstr>
      <vt:lpstr>        Getting Approval   We're thrilled to announce that our Vehicle Management System project has received approval for process automation within Salesforce. This milestone signifies a significant leap forward in streamlining operations and enhancing productivity With process automation, we're poised to:    Optimize Workflows: Automate routine tasks and workflows, allowing our team to focus on higher-value activities and strategic initiatives.   Increase Responsiveness: Prompt notifications and automated responses ensure timely actions, providing superior service to our clients and partners.   Enhance Data Accuracy: Automation minimizes manual data entry, reducing the risk of errors and ensuring the integrity of our records.</vt:lpstr>
      <vt:lpstr>PowerPoint Presentation</vt:lpstr>
      <vt:lpstr>PowerPoint Presentation</vt:lpstr>
      <vt:lpstr>Thank you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Domain: Salesforce Developer Use Case : Vechile Management Systems</dc:title>
  <dc:creator>JAYASHREE A</dc:creator>
  <cp:lastModifiedBy>User</cp:lastModifiedBy>
  <cp:revision>33</cp:revision>
  <dcterms:created xsi:type="dcterms:W3CDTF">2023-10-22T13:01:39Z</dcterms:created>
  <dcterms:modified xsi:type="dcterms:W3CDTF">2023-10-24T11:14:28Z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